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1" r:id="rId2"/>
    <p:sldId id="2562" r:id="rId3"/>
    <p:sldId id="2563" r:id="rId4"/>
    <p:sldId id="2564" r:id="rId5"/>
    <p:sldId id="2566" r:id="rId6"/>
    <p:sldId id="2567" r:id="rId7"/>
    <p:sldId id="2568" r:id="rId8"/>
    <p:sldId id="2570" r:id="rId9"/>
    <p:sldId id="2572" r:id="rId10"/>
    <p:sldId id="2573" r:id="rId11"/>
    <p:sldId id="2574" r:id="rId12"/>
    <p:sldId id="2576" r:id="rId13"/>
    <p:sldId id="2580" r:id="rId14"/>
    <p:sldId id="2581" r:id="rId15"/>
    <p:sldId id="2582" r:id="rId16"/>
    <p:sldId id="258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ing an Intelligent Chatbot Using Microsoft BotFramework and Conversational Language Understanding" id="{37E1B2A5-0AB2-4063-AB2E-E6211FFCB322}">
          <p14:sldIdLst>
            <p14:sldId id="2561"/>
            <p14:sldId id="2562"/>
          </p14:sldIdLst>
        </p14:section>
        <p14:section name="Introduction to Chatbots and Conversational AI" id="{49304AD6-C83E-4EB2-8664-DA54718FBBA1}">
          <p14:sldIdLst>
            <p14:sldId id="2563"/>
            <p14:sldId id="2564"/>
            <p14:sldId id="2566"/>
          </p14:sldIdLst>
        </p14:section>
        <p14:section name="Getting Started with Microsoft BotFramework" id="{786EC388-AD68-4D12-837A-5635389D6F47}">
          <p14:sldIdLst>
            <p14:sldId id="2567"/>
            <p14:sldId id="2568"/>
            <p14:sldId id="2570"/>
          </p14:sldIdLst>
        </p14:section>
        <p14:section name="Integrating Conversational Language Understanding Model" id="{E91193C7-8E7B-4D35-BCAC-1C24C4687233}">
          <p14:sldIdLst>
            <p14:sldId id="2572"/>
            <p14:sldId id="2573"/>
            <p14:sldId id="2574"/>
          </p14:sldIdLst>
        </p14:section>
        <p14:section name="Designing Effective Bot Conversations" id="{CF6D673A-6AF4-4FD0-891C-EE69A1BD58F8}">
          <p14:sldIdLst>
            <p14:sldId id="2576"/>
          </p14:sldIdLst>
        </p14:section>
        <p14:section name="Testing, Deployment, and Monitoring" id="{393F708D-1309-4597-B8C3-158FE8DF48BF}">
          <p14:sldIdLst>
            <p14:sldId id="2580"/>
            <p14:sldId id="2581"/>
            <p14:sldId id="2582"/>
          </p14:sldIdLst>
        </p14:section>
        <p14:section name="Conclusion" id="{D3B75E59-4366-4A42-AC62-59D1263E4878}">
          <p14:sldIdLst>
            <p14:sldId id="2583"/>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94660"/>
  </p:normalViewPr>
  <p:slideViewPr>
    <p:cSldViewPr snapToGrid="0">
      <p:cViewPr varScale="1">
        <p:scale>
          <a:sx n="58" d="100"/>
          <a:sy n="58" d="100"/>
        </p:scale>
        <p:origin x="72" y="212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12A4E07-C3B4-4C34-9A4A-1CE166C18F58}" type="doc">
      <dgm:prSet loTypeId="urn:microsoft.com/office/officeart/2024/3/layout/hArchList1" loCatId="List" qsTypeId="urn:microsoft.com/office/officeart/2005/8/quickstyle/simple2" qsCatId="simple" csTypeId="urn:microsoft.com/office/officeart/2005/8/colors/accent2_2" csCatId="accent2" phldr="1"/>
      <dgm:spPr/>
      <dgm:t>
        <a:bodyPr/>
        <a:lstStyle/>
        <a:p>
          <a:endParaRPr lang="en-US"/>
        </a:p>
      </dgm:t>
    </dgm:pt>
    <dgm:pt modelId="{E25C0BE5-636A-4870-A74A-E5C2A22D3C18}">
      <dgm:prSet/>
      <dgm:spPr/>
      <dgm:t>
        <a:bodyPr/>
        <a:lstStyle/>
        <a:p>
          <a:pPr>
            <a:lnSpc>
              <a:spcPct val="100000"/>
            </a:lnSpc>
            <a:defRPr b="1"/>
          </a:pPr>
          <a:r>
            <a:rPr lang="en-US"/>
            <a:t>Powerful Tools Combination</a:t>
          </a:r>
        </a:p>
      </dgm:t>
    </dgm:pt>
    <dgm:pt modelId="{39E1A8B7-6876-48AA-9538-AB2465013D71}" type="parTrans" cxnId="{AD71BF03-7CA5-4618-AB5A-D6B06763C7FB}">
      <dgm:prSet/>
      <dgm:spPr/>
      <dgm:t>
        <a:bodyPr/>
        <a:lstStyle/>
        <a:p>
          <a:endParaRPr lang="en-US"/>
        </a:p>
      </dgm:t>
    </dgm:pt>
    <dgm:pt modelId="{3C4B49D3-50A7-408D-9162-4991209BEC54}" type="sibTrans" cxnId="{AD71BF03-7CA5-4618-AB5A-D6B06763C7FB}">
      <dgm:prSet/>
      <dgm:spPr/>
      <dgm:t>
        <a:bodyPr/>
        <a:lstStyle/>
        <a:p>
          <a:pPr>
            <a:lnSpc>
              <a:spcPct val="100000"/>
            </a:lnSpc>
            <a:defRPr b="1"/>
          </a:pPr>
          <a:endParaRPr lang="en-US"/>
        </a:p>
      </dgm:t>
    </dgm:pt>
    <dgm:pt modelId="{FACB8348-74F9-4CBD-B627-64958CC48F69}">
      <dgm:prSet/>
      <dgm:spPr/>
      <dgm:t>
        <a:bodyPr/>
        <a:lstStyle/>
        <a:p>
          <a:pPr>
            <a:lnSpc>
              <a:spcPct val="100000"/>
            </a:lnSpc>
          </a:pPr>
          <a:r>
            <a:rPr lang="en-US"/>
            <a:t>Using Microsoft BotFramework and CLU combines robust tools for building intelligent chatbots.</a:t>
          </a:r>
        </a:p>
      </dgm:t>
    </dgm:pt>
    <dgm:pt modelId="{A8471B9F-2CF2-4B26-B893-1C13B8830C06}" type="parTrans" cxnId="{869B9D71-8B77-48E4-8214-5240C4D5327A}">
      <dgm:prSet/>
      <dgm:spPr/>
      <dgm:t>
        <a:bodyPr/>
        <a:lstStyle/>
        <a:p>
          <a:endParaRPr lang="en-US"/>
        </a:p>
      </dgm:t>
    </dgm:pt>
    <dgm:pt modelId="{65361D53-1789-4F80-9458-6461E1D4F6DA}" type="sibTrans" cxnId="{869B9D71-8B77-48E4-8214-5240C4D5327A}">
      <dgm:prSet/>
      <dgm:spPr/>
      <dgm:t>
        <a:bodyPr/>
        <a:lstStyle/>
        <a:p>
          <a:endParaRPr lang="en-US"/>
        </a:p>
      </dgm:t>
    </dgm:pt>
    <dgm:pt modelId="{402095E9-36E6-470D-824D-F20A5C5BC57E}">
      <dgm:prSet/>
      <dgm:spPr/>
      <dgm:t>
        <a:bodyPr/>
        <a:lstStyle/>
        <a:p>
          <a:pPr>
            <a:lnSpc>
              <a:spcPct val="100000"/>
            </a:lnSpc>
            <a:defRPr b="1"/>
          </a:pPr>
          <a:r>
            <a:rPr lang="en-US"/>
            <a:t>Best Practices in Development</a:t>
          </a:r>
        </a:p>
      </dgm:t>
    </dgm:pt>
    <dgm:pt modelId="{6DE9A424-B848-4A95-86D8-E1B9E912B28C}" type="parTrans" cxnId="{3C2ED016-B242-4897-893E-94F8C57A9A82}">
      <dgm:prSet/>
      <dgm:spPr/>
      <dgm:t>
        <a:bodyPr/>
        <a:lstStyle/>
        <a:p>
          <a:endParaRPr lang="en-US"/>
        </a:p>
      </dgm:t>
    </dgm:pt>
    <dgm:pt modelId="{8994316B-634C-4734-986A-219C9FDA322C}" type="sibTrans" cxnId="{3C2ED016-B242-4897-893E-94F8C57A9A82}">
      <dgm:prSet/>
      <dgm:spPr/>
      <dgm:t>
        <a:bodyPr/>
        <a:lstStyle/>
        <a:p>
          <a:pPr>
            <a:lnSpc>
              <a:spcPct val="100000"/>
            </a:lnSpc>
            <a:defRPr b="1"/>
          </a:pPr>
          <a:endParaRPr lang="en-US"/>
        </a:p>
      </dgm:t>
    </dgm:pt>
    <dgm:pt modelId="{D0FD2E33-7995-4AEA-83FC-EC2CF068FF4D}">
      <dgm:prSet/>
      <dgm:spPr/>
      <dgm:t>
        <a:bodyPr/>
        <a:lstStyle/>
        <a:p>
          <a:pPr>
            <a:lnSpc>
              <a:spcPct val="100000"/>
            </a:lnSpc>
          </a:pPr>
          <a:r>
            <a:rPr lang="en-US"/>
            <a:t>Applying best practices in design, integration, and deployment ensures effective conversational agents.</a:t>
          </a:r>
        </a:p>
      </dgm:t>
    </dgm:pt>
    <dgm:pt modelId="{3EF2B5E2-41AB-4263-96A1-34D7713CD43D}" type="parTrans" cxnId="{19E85C31-E621-4D84-BFB5-9ED752C93BE3}">
      <dgm:prSet/>
      <dgm:spPr/>
      <dgm:t>
        <a:bodyPr/>
        <a:lstStyle/>
        <a:p>
          <a:endParaRPr lang="en-US"/>
        </a:p>
      </dgm:t>
    </dgm:pt>
    <dgm:pt modelId="{BE09B74B-5CE3-4EE4-A106-0ED03369BC1E}" type="sibTrans" cxnId="{19E85C31-E621-4D84-BFB5-9ED752C93BE3}">
      <dgm:prSet/>
      <dgm:spPr/>
      <dgm:t>
        <a:bodyPr/>
        <a:lstStyle/>
        <a:p>
          <a:endParaRPr lang="en-US"/>
        </a:p>
      </dgm:t>
    </dgm:pt>
    <dgm:pt modelId="{10C7A434-DEA2-453A-AE14-1B9FD2A95A7B}">
      <dgm:prSet/>
      <dgm:spPr/>
      <dgm:t>
        <a:bodyPr/>
        <a:lstStyle/>
        <a:p>
          <a:pPr>
            <a:lnSpc>
              <a:spcPct val="100000"/>
            </a:lnSpc>
            <a:defRPr b="1"/>
          </a:pPr>
          <a:r>
            <a:rPr lang="en-US"/>
            <a:t>Enhanced User Experience</a:t>
          </a:r>
        </a:p>
      </dgm:t>
    </dgm:pt>
    <dgm:pt modelId="{00F1B9C6-7442-46A5-B7CA-7D3767E62E01}" type="parTrans" cxnId="{8D99188A-CE8A-493A-A9E9-F14E873299B6}">
      <dgm:prSet/>
      <dgm:spPr/>
      <dgm:t>
        <a:bodyPr/>
        <a:lstStyle/>
        <a:p>
          <a:endParaRPr lang="en-US"/>
        </a:p>
      </dgm:t>
    </dgm:pt>
    <dgm:pt modelId="{A16F074C-9250-462A-BFBD-A849B2209923}" type="sibTrans" cxnId="{8D99188A-CE8A-493A-A9E9-F14E873299B6}">
      <dgm:prSet/>
      <dgm:spPr/>
      <dgm:t>
        <a:bodyPr/>
        <a:lstStyle/>
        <a:p>
          <a:endParaRPr lang="en-US"/>
        </a:p>
      </dgm:t>
    </dgm:pt>
    <dgm:pt modelId="{7BEF08D4-3EB7-4717-8F35-B25AE3A71202}">
      <dgm:prSet/>
      <dgm:spPr/>
      <dgm:t>
        <a:bodyPr/>
        <a:lstStyle/>
        <a:p>
          <a:pPr>
            <a:lnSpc>
              <a:spcPct val="100000"/>
            </a:lnSpc>
          </a:pPr>
          <a:r>
            <a:rPr lang="en-US"/>
            <a:t>Well-built chatbots enhance user experience through natural and effective conversation.</a:t>
          </a:r>
        </a:p>
      </dgm:t>
    </dgm:pt>
    <dgm:pt modelId="{E3ACF399-BB02-4A3A-AB0F-4EAEDD1831A0}" type="parTrans" cxnId="{652551FB-14F5-43BD-8E9B-2014950E1F92}">
      <dgm:prSet/>
      <dgm:spPr/>
      <dgm:t>
        <a:bodyPr/>
        <a:lstStyle/>
        <a:p>
          <a:endParaRPr lang="en-US"/>
        </a:p>
      </dgm:t>
    </dgm:pt>
    <dgm:pt modelId="{6F934367-BFB9-445F-B2D0-BE96FFDA8851}" type="sibTrans" cxnId="{652551FB-14F5-43BD-8E9B-2014950E1F92}">
      <dgm:prSet/>
      <dgm:spPr/>
      <dgm:t>
        <a:bodyPr/>
        <a:lstStyle/>
        <a:p>
          <a:endParaRPr lang="en-US"/>
        </a:p>
      </dgm:t>
    </dgm:pt>
    <dgm:pt modelId="{AFB90235-E699-4F10-B649-47147AAD9BDE}" type="pres">
      <dgm:prSet presAssocID="{512A4E07-C3B4-4C34-9A4A-1CE166C18F58}" presName="Name0" presStyleCnt="0">
        <dgm:presLayoutVars>
          <dgm:dir/>
          <dgm:resizeHandles val="exact"/>
        </dgm:presLayoutVars>
      </dgm:prSet>
      <dgm:spPr/>
    </dgm:pt>
    <dgm:pt modelId="{F10B2FC4-3900-473E-9DA9-F4CBEF303586}" type="pres">
      <dgm:prSet presAssocID="{E25C0BE5-636A-4870-A74A-E5C2A22D3C18}" presName="compNode" presStyleCnt="0"/>
      <dgm:spPr/>
    </dgm:pt>
    <dgm:pt modelId="{19F70BB0-539E-4887-A359-C1EB6478C949}" type="pres">
      <dgm:prSet presAssocID="{E25C0BE5-636A-4870-A74A-E5C2A22D3C18}" presName="pictRect" presStyleLbl="revTx" presStyleIdx="0" presStyleCnt="6">
        <dgm:presLayoutVars>
          <dgm:chMax val="0"/>
          <dgm:bulletEnabled/>
        </dgm:presLayoutVars>
      </dgm:prSet>
      <dgm:spPr/>
    </dgm:pt>
    <dgm:pt modelId="{4D4ADDCC-F529-4BAE-B40D-A0C1906CBA2F}" type="pres">
      <dgm:prSet presAssocID="{E25C0BE5-636A-4870-A74A-E5C2A22D3C18}" presName="textRect" presStyleLbl="revTx" presStyleIdx="1" presStyleCnt="6">
        <dgm:presLayoutVars>
          <dgm:bulletEnabled/>
        </dgm:presLayoutVars>
      </dgm:prSet>
      <dgm:spPr/>
    </dgm:pt>
    <dgm:pt modelId="{E399E3E4-6EF9-41BD-BDAF-C8C4FFEFF174}" type="pres">
      <dgm:prSet presAssocID="{3C4B49D3-50A7-408D-9162-4991209BEC54}" presName="sibTrans" presStyleLbl="sibTrans2D1" presStyleIdx="0" presStyleCnt="0"/>
      <dgm:spPr/>
    </dgm:pt>
    <dgm:pt modelId="{B280C3AF-6CC3-4F10-8803-66684F187AF0}" type="pres">
      <dgm:prSet presAssocID="{402095E9-36E6-470D-824D-F20A5C5BC57E}" presName="compNode" presStyleCnt="0"/>
      <dgm:spPr/>
    </dgm:pt>
    <dgm:pt modelId="{F864E276-4042-4E15-A2A2-EBBECA2F3386}" type="pres">
      <dgm:prSet presAssocID="{402095E9-36E6-470D-824D-F20A5C5BC57E}" presName="pictRect" presStyleLbl="revTx" presStyleIdx="2" presStyleCnt="6">
        <dgm:presLayoutVars>
          <dgm:chMax val="0"/>
          <dgm:bulletEnabled/>
        </dgm:presLayoutVars>
      </dgm:prSet>
      <dgm:spPr/>
    </dgm:pt>
    <dgm:pt modelId="{ABACE06D-D47D-4F7B-8D36-4925C7CFD4C9}" type="pres">
      <dgm:prSet presAssocID="{402095E9-36E6-470D-824D-F20A5C5BC57E}" presName="textRect" presStyleLbl="revTx" presStyleIdx="3" presStyleCnt="6">
        <dgm:presLayoutVars>
          <dgm:bulletEnabled/>
        </dgm:presLayoutVars>
      </dgm:prSet>
      <dgm:spPr/>
    </dgm:pt>
    <dgm:pt modelId="{AA2D9CFC-2C75-4C90-850A-C1FB58D36F19}" type="pres">
      <dgm:prSet presAssocID="{8994316B-634C-4734-986A-219C9FDA322C}" presName="sibTrans" presStyleLbl="sibTrans2D1" presStyleIdx="0" presStyleCnt="0"/>
      <dgm:spPr/>
    </dgm:pt>
    <dgm:pt modelId="{AA2C6B65-9F55-4A3E-84EE-E74B0CCB041D}" type="pres">
      <dgm:prSet presAssocID="{10C7A434-DEA2-453A-AE14-1B9FD2A95A7B}" presName="compNode" presStyleCnt="0"/>
      <dgm:spPr/>
    </dgm:pt>
    <dgm:pt modelId="{A814B881-16AD-44FE-9C7C-196639C6BA4E}" type="pres">
      <dgm:prSet presAssocID="{10C7A434-DEA2-453A-AE14-1B9FD2A95A7B}" presName="pictRect" presStyleLbl="revTx" presStyleIdx="4" presStyleCnt="6">
        <dgm:presLayoutVars>
          <dgm:chMax val="0"/>
          <dgm:bulletEnabled/>
        </dgm:presLayoutVars>
      </dgm:prSet>
      <dgm:spPr/>
    </dgm:pt>
    <dgm:pt modelId="{1468F7B9-C896-483B-A488-1275A8410C4E}" type="pres">
      <dgm:prSet presAssocID="{10C7A434-DEA2-453A-AE14-1B9FD2A95A7B}" presName="textRect" presStyleLbl="revTx" presStyleIdx="5" presStyleCnt="6">
        <dgm:presLayoutVars>
          <dgm:bulletEnabled/>
        </dgm:presLayoutVars>
      </dgm:prSet>
      <dgm:spPr/>
    </dgm:pt>
  </dgm:ptLst>
  <dgm:cxnLst>
    <dgm:cxn modelId="{AD71BF03-7CA5-4618-AB5A-D6B06763C7FB}" srcId="{512A4E07-C3B4-4C34-9A4A-1CE166C18F58}" destId="{E25C0BE5-636A-4870-A74A-E5C2A22D3C18}" srcOrd="0" destOrd="0" parTransId="{39E1A8B7-6876-48AA-9538-AB2465013D71}" sibTransId="{3C4B49D3-50A7-408D-9162-4991209BEC54}"/>
    <dgm:cxn modelId="{558B3A12-946F-43D4-98AD-658694B7EBDF}" type="presOf" srcId="{8994316B-634C-4734-986A-219C9FDA322C}" destId="{AA2D9CFC-2C75-4C90-850A-C1FB58D36F19}" srcOrd="0" destOrd="0" presId="urn:microsoft.com/office/officeart/2024/3/layout/hArchList1"/>
    <dgm:cxn modelId="{3C2ED016-B242-4897-893E-94F8C57A9A82}" srcId="{512A4E07-C3B4-4C34-9A4A-1CE166C18F58}" destId="{402095E9-36E6-470D-824D-F20A5C5BC57E}" srcOrd="1" destOrd="0" parTransId="{6DE9A424-B848-4A95-86D8-E1B9E912B28C}" sibTransId="{8994316B-634C-4734-986A-219C9FDA322C}"/>
    <dgm:cxn modelId="{8B24F51A-C988-45CD-B339-996DB0915A0F}" type="presOf" srcId="{10C7A434-DEA2-453A-AE14-1B9FD2A95A7B}" destId="{A814B881-16AD-44FE-9C7C-196639C6BA4E}" srcOrd="0" destOrd="0" presId="urn:microsoft.com/office/officeart/2024/3/layout/hArchList1"/>
    <dgm:cxn modelId="{E25FB730-1468-46F8-BDF6-E0A588DC2289}" type="presOf" srcId="{512A4E07-C3B4-4C34-9A4A-1CE166C18F58}" destId="{AFB90235-E699-4F10-B649-47147AAD9BDE}" srcOrd="0" destOrd="0" presId="urn:microsoft.com/office/officeart/2024/3/layout/hArchList1"/>
    <dgm:cxn modelId="{19E85C31-E621-4D84-BFB5-9ED752C93BE3}" srcId="{402095E9-36E6-470D-824D-F20A5C5BC57E}" destId="{D0FD2E33-7995-4AEA-83FC-EC2CF068FF4D}" srcOrd="0" destOrd="0" parTransId="{3EF2B5E2-41AB-4263-96A1-34D7713CD43D}" sibTransId="{BE09B74B-5CE3-4EE4-A106-0ED03369BC1E}"/>
    <dgm:cxn modelId="{929C4C34-0EED-486D-9F1E-29735D933BE3}" type="presOf" srcId="{7BEF08D4-3EB7-4717-8F35-B25AE3A71202}" destId="{1468F7B9-C896-483B-A488-1275A8410C4E}" srcOrd="0" destOrd="0" presId="urn:microsoft.com/office/officeart/2024/3/layout/hArchList1"/>
    <dgm:cxn modelId="{CB7EEC4A-7C2B-473B-9B0C-399526712D81}" type="presOf" srcId="{FACB8348-74F9-4CBD-B627-64958CC48F69}" destId="{4D4ADDCC-F529-4BAE-B40D-A0C1906CBA2F}" srcOrd="0" destOrd="0" presId="urn:microsoft.com/office/officeart/2024/3/layout/hArchList1"/>
    <dgm:cxn modelId="{869B9D71-8B77-48E4-8214-5240C4D5327A}" srcId="{E25C0BE5-636A-4870-A74A-E5C2A22D3C18}" destId="{FACB8348-74F9-4CBD-B627-64958CC48F69}" srcOrd="0" destOrd="0" parTransId="{A8471B9F-2CF2-4B26-B893-1C13B8830C06}" sibTransId="{65361D53-1789-4F80-9458-6461E1D4F6DA}"/>
    <dgm:cxn modelId="{8D99188A-CE8A-493A-A9E9-F14E873299B6}" srcId="{512A4E07-C3B4-4C34-9A4A-1CE166C18F58}" destId="{10C7A434-DEA2-453A-AE14-1B9FD2A95A7B}" srcOrd="2" destOrd="0" parTransId="{00F1B9C6-7442-46A5-B7CA-7D3767E62E01}" sibTransId="{A16F074C-9250-462A-BFBD-A849B2209923}"/>
    <dgm:cxn modelId="{D193368F-2DC9-4C3C-9A61-F7DF42D29246}" type="presOf" srcId="{3C4B49D3-50A7-408D-9162-4991209BEC54}" destId="{E399E3E4-6EF9-41BD-BDAF-C8C4FFEFF174}" srcOrd="0" destOrd="0" presId="urn:microsoft.com/office/officeart/2024/3/layout/hArchList1"/>
    <dgm:cxn modelId="{CDD7BED2-B11D-49A5-B269-190B5B02FCD8}" type="presOf" srcId="{D0FD2E33-7995-4AEA-83FC-EC2CF068FF4D}" destId="{ABACE06D-D47D-4F7B-8D36-4925C7CFD4C9}" srcOrd="0" destOrd="0" presId="urn:microsoft.com/office/officeart/2024/3/layout/hArchList1"/>
    <dgm:cxn modelId="{45FF8EE0-A871-4FE2-A2BE-BB5313EAA868}" type="presOf" srcId="{E25C0BE5-636A-4870-A74A-E5C2A22D3C18}" destId="{19F70BB0-539E-4887-A359-C1EB6478C949}" srcOrd="0" destOrd="0" presId="urn:microsoft.com/office/officeart/2024/3/layout/hArchList1"/>
    <dgm:cxn modelId="{69E51AF9-97F9-4E10-B2F3-9899FD64630E}" type="presOf" srcId="{402095E9-36E6-470D-824D-F20A5C5BC57E}" destId="{F864E276-4042-4E15-A2A2-EBBECA2F3386}" srcOrd="0" destOrd="0" presId="urn:microsoft.com/office/officeart/2024/3/layout/hArchList1"/>
    <dgm:cxn modelId="{652551FB-14F5-43BD-8E9B-2014950E1F92}" srcId="{10C7A434-DEA2-453A-AE14-1B9FD2A95A7B}" destId="{7BEF08D4-3EB7-4717-8F35-B25AE3A71202}" srcOrd="0" destOrd="0" parTransId="{E3ACF399-BB02-4A3A-AB0F-4EAEDD1831A0}" sibTransId="{6F934367-BFB9-445F-B2D0-BE96FFDA8851}"/>
    <dgm:cxn modelId="{6176AA40-4D41-466B-B118-36123829EB72}" type="presParOf" srcId="{AFB90235-E699-4F10-B649-47147AAD9BDE}" destId="{F10B2FC4-3900-473E-9DA9-F4CBEF303586}" srcOrd="0" destOrd="0" presId="urn:microsoft.com/office/officeart/2024/3/layout/hArchList1"/>
    <dgm:cxn modelId="{3BC00D42-FF6F-4EDD-9B90-7338D9202517}" type="presParOf" srcId="{F10B2FC4-3900-473E-9DA9-F4CBEF303586}" destId="{19F70BB0-539E-4887-A359-C1EB6478C949}" srcOrd="0" destOrd="0" presId="urn:microsoft.com/office/officeart/2024/3/layout/hArchList1"/>
    <dgm:cxn modelId="{206620E0-02C8-4D27-BCFE-FC36FF219F8B}" type="presParOf" srcId="{F10B2FC4-3900-473E-9DA9-F4CBEF303586}" destId="{4D4ADDCC-F529-4BAE-B40D-A0C1906CBA2F}" srcOrd="1" destOrd="0" presId="urn:microsoft.com/office/officeart/2024/3/layout/hArchList1"/>
    <dgm:cxn modelId="{F8CD1687-D597-4D26-BECD-823ADA4FB2CA}" type="presParOf" srcId="{AFB90235-E699-4F10-B649-47147AAD9BDE}" destId="{E399E3E4-6EF9-41BD-BDAF-C8C4FFEFF174}" srcOrd="1" destOrd="0" presId="urn:microsoft.com/office/officeart/2024/3/layout/hArchList1"/>
    <dgm:cxn modelId="{E444EE7B-26E9-4829-9FBA-CD8D571660FD}" type="presParOf" srcId="{AFB90235-E699-4F10-B649-47147AAD9BDE}" destId="{B280C3AF-6CC3-4F10-8803-66684F187AF0}" srcOrd="2" destOrd="0" presId="urn:microsoft.com/office/officeart/2024/3/layout/hArchList1"/>
    <dgm:cxn modelId="{829EBDB6-1A68-49A5-B998-F5D8E56F8FBE}" type="presParOf" srcId="{B280C3AF-6CC3-4F10-8803-66684F187AF0}" destId="{F864E276-4042-4E15-A2A2-EBBECA2F3386}" srcOrd="0" destOrd="0" presId="urn:microsoft.com/office/officeart/2024/3/layout/hArchList1"/>
    <dgm:cxn modelId="{A5008173-170D-43BA-8FB3-CCDE2FFF0F52}" type="presParOf" srcId="{B280C3AF-6CC3-4F10-8803-66684F187AF0}" destId="{ABACE06D-D47D-4F7B-8D36-4925C7CFD4C9}" srcOrd="1" destOrd="0" presId="urn:microsoft.com/office/officeart/2024/3/layout/hArchList1"/>
    <dgm:cxn modelId="{E93B9BFB-9A60-4429-9E2A-A9AFC0B616FC}" type="presParOf" srcId="{AFB90235-E699-4F10-B649-47147AAD9BDE}" destId="{AA2D9CFC-2C75-4C90-850A-C1FB58D36F19}" srcOrd="3" destOrd="0" presId="urn:microsoft.com/office/officeart/2024/3/layout/hArchList1"/>
    <dgm:cxn modelId="{0DDA3A65-0AB5-4A35-A14B-B9A5F98DA134}" type="presParOf" srcId="{AFB90235-E699-4F10-B649-47147AAD9BDE}" destId="{AA2C6B65-9F55-4A3E-84EE-E74B0CCB041D}" srcOrd="4" destOrd="0" presId="urn:microsoft.com/office/officeart/2024/3/layout/hArchList1"/>
    <dgm:cxn modelId="{ECA4E859-86CE-4175-91F6-124A56A8A3B0}" type="presParOf" srcId="{AA2C6B65-9F55-4A3E-84EE-E74B0CCB041D}" destId="{A814B881-16AD-44FE-9C7C-196639C6BA4E}" srcOrd="0" destOrd="0" presId="urn:microsoft.com/office/officeart/2024/3/layout/hArchList1"/>
    <dgm:cxn modelId="{3508E02C-FAAC-40B8-9441-7A0BAF78A2A0}" type="presParOf" srcId="{AA2C6B65-9F55-4A3E-84EE-E74B0CCB041D}" destId="{1468F7B9-C896-483B-A488-1275A8410C4E}"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F70BB0-539E-4887-A359-C1EB6478C949}">
      <dsp:nvSpPr>
        <dsp:cNvPr id="0" name=""/>
        <dsp:cNvSpPr/>
      </dsp:nvSpPr>
      <dsp:spPr>
        <a:xfrm>
          <a:off x="0" y="0"/>
          <a:ext cx="2143125" cy="632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Powerful Tools Combination</a:t>
          </a:r>
        </a:p>
      </dsp:txBody>
      <dsp:txXfrm>
        <a:off x="0" y="0"/>
        <a:ext cx="2143125" cy="632936"/>
      </dsp:txXfrm>
    </dsp:sp>
    <dsp:sp modelId="{4D4ADDCC-F529-4BAE-B40D-A0C1906CBA2F}">
      <dsp:nvSpPr>
        <dsp:cNvPr id="0" name=""/>
        <dsp:cNvSpPr/>
      </dsp:nvSpPr>
      <dsp:spPr>
        <a:xfrm>
          <a:off x="0" y="632936"/>
          <a:ext cx="2143125" cy="43505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Using Microsoft BotFramework and CLU combines robust tools for building intelligent chatbots.</a:t>
          </a:r>
        </a:p>
      </dsp:txBody>
      <dsp:txXfrm>
        <a:off x="0" y="632936"/>
        <a:ext cx="2143125" cy="4350543"/>
      </dsp:txXfrm>
    </dsp:sp>
    <dsp:sp modelId="{F864E276-4042-4E15-A2A2-EBBECA2F3386}">
      <dsp:nvSpPr>
        <dsp:cNvPr id="0" name=""/>
        <dsp:cNvSpPr/>
      </dsp:nvSpPr>
      <dsp:spPr>
        <a:xfrm>
          <a:off x="2357437" y="0"/>
          <a:ext cx="2143125" cy="632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Best Practices in Development</a:t>
          </a:r>
        </a:p>
      </dsp:txBody>
      <dsp:txXfrm>
        <a:off x="2357437" y="0"/>
        <a:ext cx="2143125" cy="632936"/>
      </dsp:txXfrm>
    </dsp:sp>
    <dsp:sp modelId="{ABACE06D-D47D-4F7B-8D36-4925C7CFD4C9}">
      <dsp:nvSpPr>
        <dsp:cNvPr id="0" name=""/>
        <dsp:cNvSpPr/>
      </dsp:nvSpPr>
      <dsp:spPr>
        <a:xfrm>
          <a:off x="2357437" y="632936"/>
          <a:ext cx="2143125" cy="43505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Applying best practices in design, integration, and deployment ensures effective conversational agents.</a:t>
          </a:r>
        </a:p>
      </dsp:txBody>
      <dsp:txXfrm>
        <a:off x="2357437" y="632936"/>
        <a:ext cx="2143125" cy="4350543"/>
      </dsp:txXfrm>
    </dsp:sp>
    <dsp:sp modelId="{A814B881-16AD-44FE-9C7C-196639C6BA4E}">
      <dsp:nvSpPr>
        <dsp:cNvPr id="0" name=""/>
        <dsp:cNvSpPr/>
      </dsp:nvSpPr>
      <dsp:spPr>
        <a:xfrm>
          <a:off x="4714875" y="0"/>
          <a:ext cx="2143125" cy="632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Enhanced User Experience</a:t>
          </a:r>
        </a:p>
      </dsp:txBody>
      <dsp:txXfrm>
        <a:off x="4714875" y="0"/>
        <a:ext cx="2143125" cy="632936"/>
      </dsp:txXfrm>
    </dsp:sp>
    <dsp:sp modelId="{1468F7B9-C896-483B-A488-1275A8410C4E}">
      <dsp:nvSpPr>
        <dsp:cNvPr id="0" name=""/>
        <dsp:cNvSpPr/>
      </dsp:nvSpPr>
      <dsp:spPr>
        <a:xfrm>
          <a:off x="4714875" y="632936"/>
          <a:ext cx="2143125" cy="43505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Well-built chatbots enhance user experience through natural and effective conversation.</a:t>
          </a:r>
        </a:p>
      </dsp:txBody>
      <dsp:txXfrm>
        <a:off x="4714875" y="632936"/>
        <a:ext cx="2143125" cy="4350543"/>
      </dsp:txXfrm>
    </dsp:sp>
  </dsp:spTree>
</dsp:drawing>
</file>

<file path=ppt/diagrams/layout1.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F693F1-A8E0-4187-843E-A6331A47C873}" type="datetimeFigureOut">
              <a:rPr lang="en-US" smtClean="0"/>
              <a:t>11/11/2025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EA3EA0-6928-4191-826D-3DA9FA090E5E}" type="slidenum">
              <a:rPr lang="en-US" smtClean="0"/>
              <a:t>‹#›</a:t>
            </a:fld>
            <a:endParaRPr lang="en-US"/>
          </a:p>
        </p:txBody>
      </p:sp>
    </p:spTree>
    <p:extLst>
      <p:ext uri="{BB962C8B-B14F-4D97-AF65-F5344CB8AC3E}">
        <p14:creationId xmlns:p14="http://schemas.microsoft.com/office/powerpoint/2010/main" val="11353426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This presentation covers the creation of intelligent chatbots using Microsoft BotFramework combined with Conversational Language Understanding (CLU). We will explore chatbot fundamentals, development tools, integration of language models, conversation design, and deployment strategies.
</a:t>
            </a:r>
          </a:p>
        </p:txBody>
      </p:sp>
      <p:sp>
        <p:nvSpPr>
          <p:cNvPr id="4" name="Slide Number Placeholder 3"/>
          <p:cNvSpPr>
            <a:spLocks noGrp="1"/>
          </p:cNvSpPr>
          <p:nvPr>
            <p:ph type="sldNum" sz="quarter" idx="5"/>
          </p:nvPr>
        </p:nvSpPr>
        <p:spPr/>
        <p:txBody>
          <a:bodyPr/>
          <a:lstStyle/>
          <a:p>
            <a:fld id="{BF587437-40CF-4141-9C68-AA9DAA8D6E7A}" type="slidenum">
              <a:rPr lang="en-US" smtClean="0"/>
              <a:t>1</a:t>
            </a:fld>
            <a:endParaRPr lang="en-US"/>
          </a:p>
        </p:txBody>
      </p:sp>
    </p:spTree>
    <p:extLst>
      <p:ext uri="{BB962C8B-B14F-4D97-AF65-F5344CB8AC3E}">
        <p14:creationId xmlns:p14="http://schemas.microsoft.com/office/powerpoint/2010/main" val="999078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Training involves preparing labeled data sets, configuring intents and entities, and deploying models to cloud environments for real-time use.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10</a:t>
            </a:fld>
            <a:endParaRPr lang="en-US"/>
          </a:p>
        </p:txBody>
      </p:sp>
    </p:spTree>
    <p:extLst>
      <p:ext uri="{BB962C8B-B14F-4D97-AF65-F5344CB8AC3E}">
        <p14:creationId xmlns:p14="http://schemas.microsoft.com/office/powerpoint/2010/main" val="21479868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Integration allows the bot to leverage CLU's understanding capabilities by connecting APIs and enabling seamless intent recognition within dialogs.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11</a:t>
            </a:fld>
            <a:endParaRPr lang="en-US"/>
          </a:p>
        </p:txBody>
      </p:sp>
    </p:spTree>
    <p:extLst>
      <p:ext uri="{BB962C8B-B14F-4D97-AF65-F5344CB8AC3E}">
        <p14:creationId xmlns:p14="http://schemas.microsoft.com/office/powerpoint/2010/main" val="5204235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Defining precise intents and extracting accurate entities are critical for understanding user requests and delivering appropriate responses.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12</a:t>
            </a:fld>
            <a:endParaRPr lang="en-US"/>
          </a:p>
        </p:txBody>
      </p:sp>
    </p:spTree>
    <p:extLst>
      <p:ext uri="{BB962C8B-B14F-4D97-AF65-F5344CB8AC3E}">
        <p14:creationId xmlns:p14="http://schemas.microsoft.com/office/powerpoint/2010/main" val="16615873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Testing includes unit tests, integration tests, and user acceptance testing to identify and fix issues before deployment.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13</a:t>
            </a:fld>
            <a:endParaRPr lang="en-US"/>
          </a:p>
        </p:txBody>
      </p:sp>
    </p:spTree>
    <p:extLst>
      <p:ext uri="{BB962C8B-B14F-4D97-AF65-F5344CB8AC3E}">
        <p14:creationId xmlns:p14="http://schemas.microsoft.com/office/powerpoint/2010/main" val="6821422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Deployment strategies involve publishing the bot on Azure, configuring channels like Microsoft Teams, Skype, or web chat, making it widely accessible.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14</a:t>
            </a:fld>
            <a:endParaRPr lang="en-US"/>
          </a:p>
        </p:txBody>
      </p:sp>
    </p:spTree>
    <p:extLst>
      <p:ext uri="{BB962C8B-B14F-4D97-AF65-F5344CB8AC3E}">
        <p14:creationId xmlns:p14="http://schemas.microsoft.com/office/powerpoint/2010/main" val="42709647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Continuous monitoring uses analytics dashboards to track usage, user engagement, errors, and to gather insights for ongoing improvements.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15</a:t>
            </a:fld>
            <a:endParaRPr lang="en-US"/>
          </a:p>
        </p:txBody>
      </p:sp>
    </p:spTree>
    <p:extLst>
      <p:ext uri="{BB962C8B-B14F-4D97-AF65-F5344CB8AC3E}">
        <p14:creationId xmlns:p14="http://schemas.microsoft.com/office/powerpoint/2010/main" val="10218753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Building an intelligent chatbot using Microsoft BotFramework and CLU combines powerful tools and thoughtful design. Following best practices in development, integration, and deployment leads to effective conversational agents that enhance user experience.</a:t>
            </a:r>
          </a:p>
        </p:txBody>
      </p:sp>
      <p:sp>
        <p:nvSpPr>
          <p:cNvPr id="4" name="Slide Number Placeholder 3"/>
          <p:cNvSpPr>
            <a:spLocks noGrp="1"/>
          </p:cNvSpPr>
          <p:nvPr>
            <p:ph type="sldNum" sz="quarter" idx="5"/>
          </p:nvPr>
        </p:nvSpPr>
        <p:spPr/>
        <p:txBody>
          <a:bodyPr/>
          <a:lstStyle/>
          <a:p>
            <a:fld id="{BF587437-40CF-4141-9C68-AA9DAA8D6E7A}" type="slidenum">
              <a:rPr lang="en-US" smtClean="0"/>
              <a:t>16</a:t>
            </a:fld>
            <a:endParaRPr lang="en-US"/>
          </a:p>
        </p:txBody>
      </p:sp>
    </p:spTree>
    <p:extLst>
      <p:ext uri="{BB962C8B-B14F-4D97-AF65-F5344CB8AC3E}">
        <p14:creationId xmlns:p14="http://schemas.microsoft.com/office/powerpoint/2010/main" val="1087522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will begin with an introduction to chatbots and conversational AI, discuss getting started with Microsoft BotFramework, explore integrating CLU models, learn best practices for designing effective bot conversations, and conclude with testing, deployment, and monitoring techniques.</a:t>
            </a:r>
          </a:p>
        </p:txBody>
      </p:sp>
      <p:sp>
        <p:nvSpPr>
          <p:cNvPr id="4" name="Slide Number Placeholder 3"/>
          <p:cNvSpPr>
            <a:spLocks noGrp="1"/>
          </p:cNvSpPr>
          <p:nvPr>
            <p:ph type="sldNum" sz="quarter" idx="5"/>
          </p:nvPr>
        </p:nvSpPr>
        <p:spPr/>
        <p:txBody>
          <a:bodyPr/>
          <a:lstStyle/>
          <a:p>
            <a:fld id="{BF587437-40CF-4141-9C68-AA9DAA8D6E7A}" type="slidenum">
              <a:rPr lang="en-US" smtClean="0"/>
              <a:t>2</a:t>
            </a:fld>
            <a:endParaRPr lang="en-US"/>
          </a:p>
        </p:txBody>
      </p:sp>
    </p:spTree>
    <p:extLst>
      <p:ext uri="{BB962C8B-B14F-4D97-AF65-F5344CB8AC3E}">
        <p14:creationId xmlns:p14="http://schemas.microsoft.com/office/powerpoint/2010/main" val="479062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Understanding the basics of chatbots and conversational AI is essential. This section covers chatbot definitions, their types, benefits of conversational AI, and the typical lifecycle involved in chatbot development.</a:t>
            </a:r>
          </a:p>
        </p:txBody>
      </p:sp>
      <p:sp>
        <p:nvSpPr>
          <p:cNvPr id="4" name="Slide Number Placeholder 3"/>
          <p:cNvSpPr>
            <a:spLocks noGrp="1"/>
          </p:cNvSpPr>
          <p:nvPr>
            <p:ph type="sldNum" sz="quarter" idx="5"/>
          </p:nvPr>
        </p:nvSpPr>
        <p:spPr/>
        <p:txBody>
          <a:bodyPr/>
          <a:lstStyle/>
          <a:p>
            <a:fld id="{BF587437-40CF-4141-9C68-AA9DAA8D6E7A}" type="slidenum">
              <a:rPr lang="en-US" smtClean="0"/>
              <a:t>3</a:t>
            </a:fld>
            <a:endParaRPr lang="en-US"/>
          </a:p>
        </p:txBody>
      </p:sp>
    </p:spTree>
    <p:extLst>
      <p:ext uri="{BB962C8B-B14F-4D97-AF65-F5344CB8AC3E}">
        <p14:creationId xmlns:p14="http://schemas.microsoft.com/office/powerpoint/2010/main" val="2453919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Chatbots are software applications designed to simulate human conversation. They can be rule-based or AI-powered, serving purposes from customer support to personal assistants.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4</a:t>
            </a:fld>
            <a:endParaRPr lang="en-US"/>
          </a:p>
        </p:txBody>
      </p:sp>
    </p:spTree>
    <p:extLst>
      <p:ext uri="{BB962C8B-B14F-4D97-AF65-F5344CB8AC3E}">
        <p14:creationId xmlns:p14="http://schemas.microsoft.com/office/powerpoint/2010/main" val="2527604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The development lifecycle includes planning, designing, building, testing, deploying, and monitoring the chatbot to ensure continuous improvement and user satisfaction.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5</a:t>
            </a:fld>
            <a:endParaRPr lang="en-US"/>
          </a:p>
        </p:txBody>
      </p:sp>
    </p:spTree>
    <p:extLst>
      <p:ext uri="{BB962C8B-B14F-4D97-AF65-F5344CB8AC3E}">
        <p14:creationId xmlns:p14="http://schemas.microsoft.com/office/powerpoint/2010/main" val="13623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Microsoft BotFramework provides a comprehensive platform for building and connecting intelligent bots. This section discusses its key features, environment setup, and creating a basic bot project.</a:t>
            </a:r>
          </a:p>
        </p:txBody>
      </p:sp>
      <p:sp>
        <p:nvSpPr>
          <p:cNvPr id="4" name="Slide Number Placeholder 3"/>
          <p:cNvSpPr>
            <a:spLocks noGrp="1"/>
          </p:cNvSpPr>
          <p:nvPr>
            <p:ph type="sldNum" sz="quarter" idx="5"/>
          </p:nvPr>
        </p:nvSpPr>
        <p:spPr/>
        <p:txBody>
          <a:bodyPr/>
          <a:lstStyle/>
          <a:p>
            <a:fld id="{BF587437-40CF-4141-9C68-AA9DAA8D6E7A}" type="slidenum">
              <a:rPr lang="en-US" smtClean="0"/>
              <a:t>6</a:t>
            </a:fld>
            <a:endParaRPr lang="en-US"/>
          </a:p>
        </p:txBody>
      </p:sp>
    </p:spTree>
    <p:extLst>
      <p:ext uri="{BB962C8B-B14F-4D97-AF65-F5344CB8AC3E}">
        <p14:creationId xmlns:p14="http://schemas.microsoft.com/office/powerpoint/2010/main" val="373991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BotFramework offers multi-channel support, integration capabilities, SDKs, tools for dialog management, and scalable architecture for building robust chatbots.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7</a:t>
            </a:fld>
            <a:endParaRPr lang="en-US"/>
          </a:p>
        </p:txBody>
      </p:sp>
    </p:spTree>
    <p:extLst>
      <p:ext uri="{BB962C8B-B14F-4D97-AF65-F5344CB8AC3E}">
        <p14:creationId xmlns:p14="http://schemas.microsoft.com/office/powerpoint/2010/main" val="1398414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Creating a simple bot includes initializing the project, coding basic dialogs, testing locally, and preparing it for deployment.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8</a:t>
            </a:fld>
            <a:endParaRPr lang="en-US"/>
          </a:p>
        </p:txBody>
      </p:sp>
    </p:spTree>
    <p:extLst>
      <p:ext uri="{BB962C8B-B14F-4D97-AF65-F5344CB8AC3E}">
        <p14:creationId xmlns:p14="http://schemas.microsoft.com/office/powerpoint/2010/main" val="19409197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
CLU uses machine learning to interpret natural language inputs, identify intents, and extract entities to facilitate meaningful conversations.
Image source: Microsoft 365 content library
</a:t>
            </a:r>
          </a:p>
        </p:txBody>
      </p:sp>
      <p:sp>
        <p:nvSpPr>
          <p:cNvPr id="4" name="Slide Number Placeholder 3"/>
          <p:cNvSpPr>
            <a:spLocks noGrp="1"/>
          </p:cNvSpPr>
          <p:nvPr>
            <p:ph type="sldNum" sz="quarter" idx="5"/>
          </p:nvPr>
        </p:nvSpPr>
        <p:spPr/>
        <p:txBody>
          <a:bodyPr/>
          <a:lstStyle/>
          <a:p>
            <a:fld id="{BF587437-40CF-4141-9C68-AA9DAA8D6E7A}" type="slidenum">
              <a:rPr lang="en-US" smtClean="0"/>
              <a:t>9</a:t>
            </a:fld>
            <a:endParaRPr lang="en-US"/>
          </a:p>
        </p:txBody>
      </p:sp>
    </p:spTree>
    <p:extLst>
      <p:ext uri="{BB962C8B-B14F-4D97-AF65-F5344CB8AC3E}">
        <p14:creationId xmlns:p14="http://schemas.microsoft.com/office/powerpoint/2010/main" val="4003648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9317736" cy="4453128"/>
          </a:xfrm>
        </p:spPr>
        <p:txBody>
          <a:bodyPr anchor="t">
            <a:normAutofit/>
          </a:bodyPr>
          <a:lstStyle>
            <a:lvl1pPr algn="l">
              <a:defRPr sz="9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CF91071A-A69E-4756-A27D-7C7C5F9F32BB}"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581309034"/>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29768" y="411480"/>
            <a:ext cx="11045952" cy="1828800"/>
          </a:xfrm>
        </p:spPr>
        <p:txBody>
          <a:bodyPr anchor="t">
            <a:normAutofit/>
          </a:bodyPr>
          <a:lstStyle>
            <a:lvl1pPr>
              <a:defRPr sz="8000"/>
            </a:lvl1pPr>
          </a:lstStyle>
          <a:p>
            <a:r>
              <a:rPr lang="en-US" dirty="0"/>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272784" y="2423160"/>
            <a:ext cx="5202936" cy="3858768"/>
          </a:xfrm>
        </p:spPr>
        <p:txBody>
          <a:bodyPr vert="horz" lIns="91440" tIns="45720" rIns="91440" bIns="45720" rtlCol="0">
            <a:normAutofit/>
          </a:bodyPr>
          <a:lstStyle>
            <a:lvl1pPr marL="457200" indent="-4572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11/11/2025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82428065"/>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Agenda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7644383" y="1012952"/>
            <a:ext cx="4023360" cy="1636776"/>
          </a:xfrm>
        </p:spPr>
        <p:txBody>
          <a:bodyPr anchor="b">
            <a:normAutofit/>
          </a:bodyPr>
          <a:lstStyle>
            <a:lvl1pPr>
              <a:defRPr sz="4800"/>
            </a:lvl1pPr>
          </a:lstStyle>
          <a:p>
            <a:r>
              <a:rPr lang="en-US"/>
              <a:t>Click to edit Master title style</a:t>
            </a:r>
          </a:p>
        </p:txBody>
      </p:sp>
      <p:sp>
        <p:nvSpPr>
          <p:cNvPr id="10" name="Picture Placeholder 7">
            <a:extLst>
              <a:ext uri="{FF2B5EF4-FFF2-40B4-BE49-F238E27FC236}">
                <a16:creationId xmlns:a16="http://schemas.microsoft.com/office/drawing/2014/main" id="{BA22E09C-1954-DBFC-E669-2449D22D2D2E}"/>
              </a:ext>
            </a:extLst>
          </p:cNvPr>
          <p:cNvSpPr>
            <a:spLocks noGrp="1"/>
          </p:cNvSpPr>
          <p:nvPr>
            <p:ph type="pic" sz="quarter" idx="14"/>
          </p:nvPr>
        </p:nvSpPr>
        <p:spPr>
          <a:xfrm>
            <a:off x="342901" y="345109"/>
            <a:ext cx="6714969" cy="6163508"/>
          </a:xfrm>
          <a:custGeom>
            <a:avLst/>
            <a:gdLst>
              <a:gd name="connsiteX0" fmla="*/ 312551 w 6714969"/>
              <a:gd name="connsiteY0" fmla="*/ 0 h 6163508"/>
              <a:gd name="connsiteX1" fmla="*/ 6402418 w 6714969"/>
              <a:gd name="connsiteY1" fmla="*/ 0 h 6163508"/>
              <a:gd name="connsiteX2" fmla="*/ 6714969 w 6714969"/>
              <a:gd name="connsiteY2" fmla="*/ 312551 h 6163508"/>
              <a:gd name="connsiteX3" fmla="*/ 6714969 w 6714969"/>
              <a:gd name="connsiteY3" fmla="*/ 5850957 h 6163508"/>
              <a:gd name="connsiteX4" fmla="*/ 6402418 w 6714969"/>
              <a:gd name="connsiteY4" fmla="*/ 6163508 h 6163508"/>
              <a:gd name="connsiteX5" fmla="*/ 312551 w 6714969"/>
              <a:gd name="connsiteY5" fmla="*/ 6163508 h 6163508"/>
              <a:gd name="connsiteX6" fmla="*/ 0 w 6714969"/>
              <a:gd name="connsiteY6" fmla="*/ 5850957 h 6163508"/>
              <a:gd name="connsiteX7" fmla="*/ 0 w 6714969"/>
              <a:gd name="connsiteY7" fmla="*/ 312551 h 6163508"/>
              <a:gd name="connsiteX8" fmla="*/ 312551 w 6714969"/>
              <a:gd name="connsiteY8" fmla="*/ 0 h 61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4969" h="6163508">
                <a:moveTo>
                  <a:pt x="312551" y="0"/>
                </a:moveTo>
                <a:lnTo>
                  <a:pt x="6402418" y="0"/>
                </a:lnTo>
                <a:cubicBezTo>
                  <a:pt x="6575035" y="0"/>
                  <a:pt x="6714969" y="139934"/>
                  <a:pt x="6714969" y="312551"/>
                </a:cubicBezTo>
                <a:lnTo>
                  <a:pt x="6714969" y="5850957"/>
                </a:lnTo>
                <a:cubicBezTo>
                  <a:pt x="6714969" y="6023574"/>
                  <a:pt x="6575035" y="6163508"/>
                  <a:pt x="6402418" y="6163508"/>
                </a:cubicBezTo>
                <a:lnTo>
                  <a:pt x="312551" y="6163508"/>
                </a:lnTo>
                <a:cubicBezTo>
                  <a:pt x="139934" y="6163508"/>
                  <a:pt x="0" y="6023574"/>
                  <a:pt x="0" y="5850957"/>
                </a:cubicBezTo>
                <a:lnTo>
                  <a:pt x="0" y="312551"/>
                </a:lnTo>
                <a:cubicBezTo>
                  <a:pt x="0" y="139934"/>
                  <a:pt x="139934" y="0"/>
                  <a:pt x="312551" y="0"/>
                </a:cubicBezTo>
                <a:close/>
              </a:path>
            </a:pathLst>
          </a:custGeom>
          <a:blipFill>
            <a:blip r:embed="rId2"/>
            <a:stretch>
              <a:fillRect/>
            </a:stretch>
          </a:blipFill>
        </p:spPr>
        <p:txBody>
          <a:bodyPr wrap="square">
            <a:noAutofit/>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644384" y="2896616"/>
            <a:ext cx="4023360" cy="3364992"/>
          </a:xfrm>
        </p:spPr>
        <p:txBody>
          <a:bodyPr vert="horz" lIns="91440" tIns="45720" rIns="91440" bIns="45720" rtlCol="0">
            <a:normAutofit/>
          </a:bodyPr>
          <a:lstStyle>
            <a:lvl1pPr marL="342900" indent="-342900">
              <a:buFont typeface="+mj-lt"/>
              <a:buAutoNum type="arabicPeriod"/>
              <a:defRPr lang="en-US" dirty="0"/>
            </a:lvl1pPr>
            <a:lvl2pPr marL="571500" indent="-342900">
              <a:buFont typeface="+mj-lt"/>
              <a:buAutoNum type="arabicPeriod"/>
              <a:defRPr lang="en-US" dirty="0"/>
            </a:lvl2pPr>
            <a:lvl3pPr marL="800100" indent="-342900">
              <a:buFont typeface="+mj-lt"/>
              <a:buAutoNum type="arabicPeriod"/>
              <a:defRPr lang="en-US" dirty="0"/>
            </a:lvl3pPr>
            <a:lvl4pPr>
              <a:buFont typeface="+mj-lt"/>
              <a:buAutoNum type="arabicPeriod"/>
              <a:defRPr lang="en-US" dirty="0"/>
            </a:lvl4pPr>
            <a:lvl5pPr>
              <a:buFont typeface="+mj-lt"/>
              <a:buAutoNum type="arabicPeriod"/>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54420FBA-2DD9-4488-808B-852669FDC9B7}" type="datetime1">
              <a:rPr lang="en-US" smtClean="0"/>
              <a:t>11/11/2025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68707501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239D5A0-3316-4C32-929A-0D0DB97D10BB}"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804861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b">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29450"/>
            <a:ext cx="11924209" cy="6199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FBBADD7-305F-4EB9-8736-D791FAF7A4D4}"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948904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7" y="640080"/>
            <a:ext cx="11328845" cy="740664"/>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429768" y="1380744"/>
            <a:ext cx="11328844" cy="49011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649238A-C249-43B5-82BC-D29F8CAE992A}"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05465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478024"/>
            <a:ext cx="4325112" cy="2454796"/>
          </a:xfrm>
        </p:spPr>
        <p:txBody>
          <a:bodyPr anchor="t">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478024"/>
            <a:ext cx="4325112" cy="24597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C4546182-1DDF-4ACE-B05D-D855179AB21D}"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65755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14984" y="2039112"/>
            <a:ext cx="3813048" cy="353872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422392" y="2039112"/>
            <a:ext cx="5047488" cy="3538728"/>
          </a:xfrm>
        </p:spPr>
        <p:txBody>
          <a:bodyPr vert="horz" lIns="91440" tIns="45720" rIns="91440" bIns="45720" rtlCol="0">
            <a:normAutofit/>
          </a:bodyPr>
          <a:lstStyle>
            <a:lvl1pPr>
              <a:defRPr lang="en-US"/>
            </a:lvl1pPr>
            <a:lvl2pPr>
              <a:defRPr lang="en-US"/>
            </a:lvl2pPr>
            <a:lvl3pPr>
              <a:defRPr lang="en-US"/>
            </a:lvl3pPr>
            <a:lvl4pPr>
              <a:defRPr lang="en-US"/>
            </a:lvl4pPr>
            <a:lvl5pPr>
              <a:defRPr lang="en-US"/>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1879F24-F3CA-4AD0-8BF8-AB0BBB30EE08}"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949636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00200"/>
            <a:ext cx="4142232" cy="4636008"/>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422392" y="1600200"/>
            <a:ext cx="5788152" cy="463600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74342EAA-E00A-40E8-8E99-2669E0367007}"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807448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4032504" cy="3621024"/>
          </a:xfrm>
        </p:spPr>
        <p:txBody>
          <a:bodyPr anchor="t">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422392" y="640080"/>
            <a:ext cx="5971032" cy="5724144"/>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4035030-C135-4A24-944D-06B773D2F2E6}"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149108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640080"/>
            <a:ext cx="3493008" cy="3621024"/>
          </a:xfrm>
        </p:spPr>
        <p:txBody>
          <a:bodyPr vert="horz" lIns="91440" tIns="45720" rIns="91440" bIns="45720" rtlCol="0" anchor="t">
            <a:normAutofit/>
          </a:bodyPr>
          <a:lstStyle>
            <a:lvl1pPr>
              <a:defRPr lang="en-US" dirty="0"/>
            </a:lvl1pPr>
          </a:lstStyle>
          <a:p>
            <a:pPr lvl="0"/>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425696" y="640080"/>
            <a:ext cx="7159752" cy="57197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AA5E6FB-0D10-49C4-88DE-98215C666BA1}"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92525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408176" y="1536192"/>
            <a:ext cx="9171432" cy="2615184"/>
          </a:xfrm>
        </p:spPr>
        <p:txBody>
          <a:bodyPr anchor="ctr">
            <a:normAutofit/>
          </a:bodyPr>
          <a:lstStyle>
            <a:lvl1pPr algn="ctr">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1408176" y="4427554"/>
            <a:ext cx="9171432" cy="1143000"/>
          </a:xfrm>
        </p:spPr>
        <p:txBody>
          <a:bodyPr anchor="t">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20D1C923-C708-4EAA-A92A-FF81A8F7DA0D}"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87818694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50408" y="548640"/>
            <a:ext cx="6035040" cy="1143000"/>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F226A48-373B-47E6-1E90-9892366CC9F0}"/>
              </a:ext>
            </a:extLst>
          </p:cNvPr>
          <p:cNvSpPr>
            <a:spLocks noGrp="1"/>
          </p:cNvSpPr>
          <p:nvPr>
            <p:ph type="pic" sz="quarter" idx="13"/>
          </p:nvPr>
        </p:nvSpPr>
        <p:spPr>
          <a:xfrm>
            <a:off x="342900" y="342900"/>
            <a:ext cx="4501152" cy="6172200"/>
          </a:xfrm>
          <a:custGeom>
            <a:avLst/>
            <a:gdLst>
              <a:gd name="connsiteX0" fmla="*/ 332635 w 4501152"/>
              <a:gd name="connsiteY0" fmla="*/ 0 h 6172200"/>
              <a:gd name="connsiteX1" fmla="*/ 4168517 w 4501152"/>
              <a:gd name="connsiteY1" fmla="*/ 0 h 6172200"/>
              <a:gd name="connsiteX2" fmla="*/ 4501152 w 4501152"/>
              <a:gd name="connsiteY2" fmla="*/ 331423 h 6172200"/>
              <a:gd name="connsiteX3" fmla="*/ 4501152 w 4501152"/>
              <a:gd name="connsiteY3" fmla="*/ 5840778 h 6172200"/>
              <a:gd name="connsiteX4" fmla="*/ 4168517 w 4501152"/>
              <a:gd name="connsiteY4" fmla="*/ 6172200 h 6172200"/>
              <a:gd name="connsiteX5" fmla="*/ 332635 w 4501152"/>
              <a:gd name="connsiteY5" fmla="*/ 6172200 h 6172200"/>
              <a:gd name="connsiteX6" fmla="*/ 0 w 4501152"/>
              <a:gd name="connsiteY6" fmla="*/ 5840778 h 6172200"/>
              <a:gd name="connsiteX7" fmla="*/ 0 w 4501152"/>
              <a:gd name="connsiteY7" fmla="*/ 331423 h 6172200"/>
              <a:gd name="connsiteX8" fmla="*/ 332635 w 4501152"/>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1152" h="6172200">
                <a:moveTo>
                  <a:pt x="332635" y="0"/>
                </a:moveTo>
                <a:lnTo>
                  <a:pt x="4168517" y="0"/>
                </a:lnTo>
                <a:cubicBezTo>
                  <a:pt x="4352226" y="0"/>
                  <a:pt x="4501152" y="148383"/>
                  <a:pt x="4501152" y="331423"/>
                </a:cubicBezTo>
                <a:lnTo>
                  <a:pt x="4501152" y="5840778"/>
                </a:lnTo>
                <a:cubicBezTo>
                  <a:pt x="4501152" y="6023817"/>
                  <a:pt x="4352226" y="6172200"/>
                  <a:pt x="4168517" y="6172200"/>
                </a:cubicBezTo>
                <a:lnTo>
                  <a:pt x="332635" y="6172200"/>
                </a:lnTo>
                <a:cubicBezTo>
                  <a:pt x="148926" y="6172200"/>
                  <a:pt x="0" y="6023817"/>
                  <a:pt x="0" y="5840778"/>
                </a:cubicBezTo>
                <a:lnTo>
                  <a:pt x="0" y="331423"/>
                </a:lnTo>
                <a:cubicBezTo>
                  <a:pt x="0" y="148383"/>
                  <a:pt x="148926" y="0"/>
                  <a:pt x="332635"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50408" y="1828800"/>
            <a:ext cx="6035040"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242880F-92D7-4796-B72D-6CF83054BAF5}"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451024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828800"/>
            <a:ext cx="6135624" cy="4489704"/>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523749-65BA-43BD-B2BF-FF5A4C96AE14}" type="datetime1">
              <a:rPr lang="en-US" smtClean="0"/>
              <a:t>11/11/2025</a:t>
            </a:fld>
            <a:endParaRPr lang="en-US" dirty="0"/>
          </a:p>
        </p:txBody>
      </p:sp>
      <p:sp>
        <p:nvSpPr>
          <p:cNvPr id="4" name="Picture Placeholder 3">
            <a:extLst>
              <a:ext uri="{FF2B5EF4-FFF2-40B4-BE49-F238E27FC236}">
                <a16:creationId xmlns:a16="http://schemas.microsoft.com/office/drawing/2014/main" id="{7F11DC52-D1FD-A255-1A04-7A15A9DE3C8F}"/>
              </a:ext>
            </a:extLst>
          </p:cNvPr>
          <p:cNvSpPr>
            <a:spLocks noGrp="1"/>
          </p:cNvSpPr>
          <p:nvPr>
            <p:ph type="pic" sz="quarter" idx="13"/>
          </p:nvPr>
        </p:nvSpPr>
        <p:spPr>
          <a:xfrm>
            <a:off x="7353304" y="352327"/>
            <a:ext cx="4495799" cy="6172200"/>
          </a:xfrm>
          <a:custGeom>
            <a:avLst/>
            <a:gdLst>
              <a:gd name="connsiteX0" fmla="*/ 293171 w 4495799"/>
              <a:gd name="connsiteY0" fmla="*/ 0 h 6172200"/>
              <a:gd name="connsiteX1" fmla="*/ 4202628 w 4495799"/>
              <a:gd name="connsiteY1" fmla="*/ 0 h 6172200"/>
              <a:gd name="connsiteX2" fmla="*/ 4495799 w 4495799"/>
              <a:gd name="connsiteY2" fmla="*/ 293171 h 6172200"/>
              <a:gd name="connsiteX3" fmla="*/ 4495799 w 4495799"/>
              <a:gd name="connsiteY3" fmla="*/ 5879029 h 6172200"/>
              <a:gd name="connsiteX4" fmla="*/ 4202628 w 4495799"/>
              <a:gd name="connsiteY4" fmla="*/ 6172200 h 6172200"/>
              <a:gd name="connsiteX5" fmla="*/ 293171 w 4495799"/>
              <a:gd name="connsiteY5" fmla="*/ 6172200 h 6172200"/>
              <a:gd name="connsiteX6" fmla="*/ 0 w 4495799"/>
              <a:gd name="connsiteY6" fmla="*/ 5879029 h 6172200"/>
              <a:gd name="connsiteX7" fmla="*/ 0 w 4495799"/>
              <a:gd name="connsiteY7" fmla="*/ 293171 h 6172200"/>
              <a:gd name="connsiteX8" fmla="*/ 293171 w 4495799"/>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95799" h="6172200">
                <a:moveTo>
                  <a:pt x="293171" y="0"/>
                </a:moveTo>
                <a:lnTo>
                  <a:pt x="4202628" y="0"/>
                </a:lnTo>
                <a:cubicBezTo>
                  <a:pt x="4364542" y="0"/>
                  <a:pt x="4495799" y="131257"/>
                  <a:pt x="4495799" y="293171"/>
                </a:cubicBezTo>
                <a:lnTo>
                  <a:pt x="4495799" y="5879029"/>
                </a:lnTo>
                <a:cubicBezTo>
                  <a:pt x="4495799" y="6040943"/>
                  <a:pt x="4364542" y="6172200"/>
                  <a:pt x="4202628" y="6172200"/>
                </a:cubicBezTo>
                <a:lnTo>
                  <a:pt x="293171" y="6172200"/>
                </a:lnTo>
                <a:cubicBezTo>
                  <a:pt x="131257" y="6172200"/>
                  <a:pt x="0" y="6040943"/>
                  <a:pt x="0" y="5879029"/>
                </a:cubicBezTo>
                <a:lnTo>
                  <a:pt x="0" y="293171"/>
                </a:lnTo>
                <a:cubicBezTo>
                  <a:pt x="0" y="131257"/>
                  <a:pt x="131257" y="0"/>
                  <a:pt x="293171"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40654359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820076" y="320040"/>
            <a:ext cx="676656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9539F8C7-DD74-7177-C2DA-02533B6576FD}"/>
              </a:ext>
            </a:extLst>
          </p:cNvPr>
          <p:cNvSpPr>
            <a:spLocks noGrp="1"/>
          </p:cNvSpPr>
          <p:nvPr>
            <p:ph type="pic" sz="quarter" idx="13"/>
          </p:nvPr>
        </p:nvSpPr>
        <p:spPr>
          <a:xfrm>
            <a:off x="339373"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820076" y="1380744"/>
            <a:ext cx="676656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D561C12A-E1D5-4BE9-85D9-F221F70F4931}"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629413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429768"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07BBDBE6-5750-4902-BDAA-20F546DD8AD7}" type="datetime1">
              <a:rPr lang="en-US" smtClean="0"/>
              <a:t>11/11/2025</a:t>
            </a:fld>
            <a:endParaRPr lang="en-US" dirty="0"/>
          </a:p>
        </p:txBody>
      </p:sp>
      <p:sp>
        <p:nvSpPr>
          <p:cNvPr id="4" name="Picture Placeholder 3">
            <a:extLst>
              <a:ext uri="{FF2B5EF4-FFF2-40B4-BE49-F238E27FC236}">
                <a16:creationId xmlns:a16="http://schemas.microsoft.com/office/drawing/2014/main" id="{26FEEE5C-15B3-8386-23D3-B6B236C668F2}"/>
              </a:ext>
            </a:extLst>
          </p:cNvPr>
          <p:cNvSpPr>
            <a:spLocks noGrp="1"/>
          </p:cNvSpPr>
          <p:nvPr>
            <p:ph type="pic" sz="quarter" idx="13"/>
          </p:nvPr>
        </p:nvSpPr>
        <p:spPr>
          <a:xfrm>
            <a:off x="8046768" y="344424"/>
            <a:ext cx="3808553" cy="6172200"/>
          </a:xfrm>
          <a:custGeom>
            <a:avLst/>
            <a:gdLst>
              <a:gd name="connsiteX0" fmla="*/ 292116 w 3808553"/>
              <a:gd name="connsiteY0" fmla="*/ 0 h 6172200"/>
              <a:gd name="connsiteX1" fmla="*/ 3516437 w 3808553"/>
              <a:gd name="connsiteY1" fmla="*/ 0 h 6172200"/>
              <a:gd name="connsiteX2" fmla="*/ 3808553 w 3808553"/>
              <a:gd name="connsiteY2" fmla="*/ 292116 h 6172200"/>
              <a:gd name="connsiteX3" fmla="*/ 3808553 w 3808553"/>
              <a:gd name="connsiteY3" fmla="*/ 5880084 h 6172200"/>
              <a:gd name="connsiteX4" fmla="*/ 3516437 w 3808553"/>
              <a:gd name="connsiteY4" fmla="*/ 6172200 h 6172200"/>
              <a:gd name="connsiteX5" fmla="*/ 292116 w 3808553"/>
              <a:gd name="connsiteY5" fmla="*/ 6172200 h 6172200"/>
              <a:gd name="connsiteX6" fmla="*/ 0 w 3808553"/>
              <a:gd name="connsiteY6" fmla="*/ 5880084 h 6172200"/>
              <a:gd name="connsiteX7" fmla="*/ 0 w 3808553"/>
              <a:gd name="connsiteY7" fmla="*/ 292116 h 6172200"/>
              <a:gd name="connsiteX8" fmla="*/ 292116 w 3808553"/>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8553" h="6172200">
                <a:moveTo>
                  <a:pt x="292116" y="0"/>
                </a:moveTo>
                <a:lnTo>
                  <a:pt x="3516437" y="0"/>
                </a:lnTo>
                <a:cubicBezTo>
                  <a:pt x="3677768" y="0"/>
                  <a:pt x="3808553" y="130785"/>
                  <a:pt x="3808553" y="292116"/>
                </a:cubicBezTo>
                <a:lnTo>
                  <a:pt x="3808553" y="5880084"/>
                </a:lnTo>
                <a:cubicBezTo>
                  <a:pt x="3808553" y="6041415"/>
                  <a:pt x="3677768" y="6172200"/>
                  <a:pt x="3516437" y="6172200"/>
                </a:cubicBezTo>
                <a:lnTo>
                  <a:pt x="292116" y="6172200"/>
                </a:lnTo>
                <a:cubicBezTo>
                  <a:pt x="130785" y="6172200"/>
                  <a:pt x="0" y="6041415"/>
                  <a:pt x="0" y="5880084"/>
                </a:cubicBezTo>
                <a:lnTo>
                  <a:pt x="0" y="292116"/>
                </a:lnTo>
                <a:cubicBezTo>
                  <a:pt x="0" y="130785"/>
                  <a:pt x="130785" y="0"/>
                  <a:pt x="292116"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448314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601755"/>
            <a:ext cx="4389120"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2276856"/>
            <a:ext cx="438912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01C4331-C33F-4DC1-AB74-C520A718CE2B}"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073341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4480560"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7" y="2276856"/>
            <a:ext cx="4480560" cy="4041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91A4764-83A9-4A81-9507-BED109D81520}" type="datetime1">
              <a:rPr lang="en-US" smtClean="0"/>
              <a:t>11/11/2025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67645486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196328" y="320040"/>
            <a:ext cx="4389120" cy="93268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EB281557-D8C5-3666-A17C-BD66A5F9C048}"/>
              </a:ext>
            </a:extLst>
          </p:cNvPr>
          <p:cNvSpPr>
            <a:spLocks noGrp="1"/>
          </p:cNvSpPr>
          <p:nvPr>
            <p:ph type="pic" sz="quarter" idx="13"/>
          </p:nvPr>
        </p:nvSpPr>
        <p:spPr>
          <a:xfrm>
            <a:off x="341522" y="342902"/>
            <a:ext cx="6249778" cy="6172343"/>
          </a:xfrm>
          <a:custGeom>
            <a:avLst/>
            <a:gdLst>
              <a:gd name="connsiteX0" fmla="*/ 258473 w 6249778"/>
              <a:gd name="connsiteY0" fmla="*/ 0 h 6172343"/>
              <a:gd name="connsiteX1" fmla="*/ 5991306 w 6249778"/>
              <a:gd name="connsiteY1" fmla="*/ 0 h 6172343"/>
              <a:gd name="connsiteX2" fmla="*/ 6249778 w 6249778"/>
              <a:gd name="connsiteY2" fmla="*/ 257942 h 6172343"/>
              <a:gd name="connsiteX3" fmla="*/ 6249778 w 6249778"/>
              <a:gd name="connsiteY3" fmla="*/ 5914401 h 6172343"/>
              <a:gd name="connsiteX4" fmla="*/ 5991306 w 6249778"/>
              <a:gd name="connsiteY4" fmla="*/ 6172343 h 6172343"/>
              <a:gd name="connsiteX5" fmla="*/ 258473 w 6249778"/>
              <a:gd name="connsiteY5" fmla="*/ 6172343 h 6172343"/>
              <a:gd name="connsiteX6" fmla="*/ 0 w 6249778"/>
              <a:gd name="connsiteY6" fmla="*/ 5914401 h 6172343"/>
              <a:gd name="connsiteX7" fmla="*/ 0 w 6249778"/>
              <a:gd name="connsiteY7" fmla="*/ 257942 h 6172343"/>
              <a:gd name="connsiteX8" fmla="*/ 258473 w 6249778"/>
              <a:gd name="connsiteY8" fmla="*/ 0 h 6172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49778" h="6172343">
                <a:moveTo>
                  <a:pt x="258473" y="0"/>
                </a:moveTo>
                <a:lnTo>
                  <a:pt x="5991306" y="0"/>
                </a:lnTo>
                <a:cubicBezTo>
                  <a:pt x="6134057" y="0"/>
                  <a:pt x="6249778" y="115484"/>
                  <a:pt x="6249778" y="257942"/>
                </a:cubicBezTo>
                <a:lnTo>
                  <a:pt x="6249778" y="5914401"/>
                </a:lnTo>
                <a:cubicBezTo>
                  <a:pt x="6249778" y="6056859"/>
                  <a:pt x="6134057" y="6172343"/>
                  <a:pt x="5991306" y="6172343"/>
                </a:cubicBezTo>
                <a:lnTo>
                  <a:pt x="258473" y="6172343"/>
                </a:lnTo>
                <a:cubicBezTo>
                  <a:pt x="115722" y="6172343"/>
                  <a:pt x="0" y="6056859"/>
                  <a:pt x="0" y="5914401"/>
                </a:cubicBezTo>
                <a:lnTo>
                  <a:pt x="0" y="257942"/>
                </a:lnTo>
                <a:cubicBezTo>
                  <a:pt x="0" y="115484"/>
                  <a:pt x="115722" y="0"/>
                  <a:pt x="258473"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96328" y="1380744"/>
            <a:ext cx="438912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49B2C6C9-D30C-4946-92A4-454A5FC69685}"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7105294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320040"/>
            <a:ext cx="4573413"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429766" y="1380744"/>
            <a:ext cx="4573413"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D479CC6-BB04-42D6-AB0C-BAA184663D94}" type="datetime1">
              <a:rPr lang="en-US" smtClean="0"/>
              <a:t>11/11/2025</a:t>
            </a:fld>
            <a:endParaRPr lang="en-US" dirty="0"/>
          </a:p>
        </p:txBody>
      </p:sp>
      <p:sp>
        <p:nvSpPr>
          <p:cNvPr id="4" name="Picture Placeholder 3">
            <a:extLst>
              <a:ext uri="{FF2B5EF4-FFF2-40B4-BE49-F238E27FC236}">
                <a16:creationId xmlns:a16="http://schemas.microsoft.com/office/drawing/2014/main" id="{00846273-A5CB-BDCB-C625-903F863EC307}"/>
              </a:ext>
            </a:extLst>
          </p:cNvPr>
          <p:cNvSpPr>
            <a:spLocks noGrp="1"/>
          </p:cNvSpPr>
          <p:nvPr>
            <p:ph type="pic" sz="quarter" idx="13"/>
          </p:nvPr>
        </p:nvSpPr>
        <p:spPr>
          <a:xfrm>
            <a:off x="5737594" y="342900"/>
            <a:ext cx="6111507" cy="6172338"/>
          </a:xfrm>
          <a:custGeom>
            <a:avLst/>
            <a:gdLst>
              <a:gd name="connsiteX0" fmla="*/ 269395 w 6111507"/>
              <a:gd name="connsiteY0" fmla="*/ 0 h 6172338"/>
              <a:gd name="connsiteX1" fmla="*/ 5842112 w 6111507"/>
              <a:gd name="connsiteY1" fmla="*/ 0 h 6172338"/>
              <a:gd name="connsiteX2" fmla="*/ 6111507 w 6111507"/>
              <a:gd name="connsiteY2" fmla="*/ 268145 h 6172338"/>
              <a:gd name="connsiteX3" fmla="*/ 6111507 w 6111507"/>
              <a:gd name="connsiteY3" fmla="*/ 5904194 h 6172338"/>
              <a:gd name="connsiteX4" fmla="*/ 5842112 w 6111507"/>
              <a:gd name="connsiteY4" fmla="*/ 6172338 h 6172338"/>
              <a:gd name="connsiteX5" fmla="*/ 269395 w 6111507"/>
              <a:gd name="connsiteY5" fmla="*/ 6172338 h 6172338"/>
              <a:gd name="connsiteX6" fmla="*/ 0 w 6111507"/>
              <a:gd name="connsiteY6" fmla="*/ 5904194 h 6172338"/>
              <a:gd name="connsiteX7" fmla="*/ 0 w 6111507"/>
              <a:gd name="connsiteY7" fmla="*/ 268145 h 6172338"/>
              <a:gd name="connsiteX8" fmla="*/ 269395 w 6111507"/>
              <a:gd name="connsiteY8" fmla="*/ 0 h 617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11507" h="6172338">
                <a:moveTo>
                  <a:pt x="269395" y="0"/>
                </a:moveTo>
                <a:lnTo>
                  <a:pt x="5842112" y="0"/>
                </a:lnTo>
                <a:cubicBezTo>
                  <a:pt x="5990895" y="0"/>
                  <a:pt x="6111507" y="120052"/>
                  <a:pt x="6111507" y="268145"/>
                </a:cubicBezTo>
                <a:lnTo>
                  <a:pt x="6111507" y="5904194"/>
                </a:lnTo>
                <a:cubicBezTo>
                  <a:pt x="6111507" y="6052286"/>
                  <a:pt x="5990895" y="6172338"/>
                  <a:pt x="5842112" y="6172338"/>
                </a:cubicBezTo>
                <a:lnTo>
                  <a:pt x="269395" y="6172338"/>
                </a:lnTo>
                <a:cubicBezTo>
                  <a:pt x="120612" y="6172338"/>
                  <a:pt x="0" y="6052286"/>
                  <a:pt x="0" y="5904194"/>
                </a:cubicBezTo>
                <a:lnTo>
                  <a:pt x="0" y="268145"/>
                </a:lnTo>
                <a:cubicBezTo>
                  <a:pt x="0" y="120052"/>
                  <a:pt x="120612" y="0"/>
                  <a:pt x="269395" y="0"/>
                </a:cubicBezTo>
                <a:close/>
              </a:path>
            </a:pathLst>
          </a:custGeom>
          <a:blipFill>
            <a:blip r:embed="rId2"/>
            <a:stretch>
              <a:fillRect/>
            </a:stretch>
          </a:blipFill>
        </p:spPr>
        <p:txBody>
          <a:bodyPr wrap="square">
            <a:noAutofit/>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47070178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21040"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21040"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7B3D66E4-8050-49E4-B8D2-06214BFB7C0A}"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191518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03504"/>
            <a:ext cx="3401568" cy="1527048"/>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4502843" y="342901"/>
            <a:ext cx="7346257"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429768" y="2276856"/>
            <a:ext cx="3401568" cy="4041648"/>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EE7AEA2F-0823-4BD6-88F7-6D0D98F52C93}"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551428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38912"/>
            <a:ext cx="11494008" cy="4654296"/>
          </a:xfrm>
        </p:spPr>
        <p:txBody>
          <a:bodyPr anchor="t">
            <a:normAutofit/>
          </a:bodyPr>
          <a:lstStyle>
            <a:lvl1pPr algn="l">
              <a:defRPr sz="125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093208"/>
            <a:ext cx="5669280" cy="1161288"/>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defRPr>
            </a:lvl1pPr>
          </a:lstStyle>
          <a:p>
            <a:fld id="{B761AAA3-5155-4231-8EEA-4F6426D8887B}"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983137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11896" y="1078992"/>
            <a:ext cx="3273552" cy="1947672"/>
          </a:xfrm>
        </p:spPr>
        <p:txBody>
          <a:bodyPr anchor="b"/>
          <a:lstStyle/>
          <a:p>
            <a:r>
              <a:rPr lang="en-US"/>
              <a:t>Click to edit Master title style</a:t>
            </a:r>
          </a:p>
        </p:txBody>
      </p:sp>
      <p:sp>
        <p:nvSpPr>
          <p:cNvPr id="4" name="Picture Placeholder 3">
            <a:extLst>
              <a:ext uri="{FF2B5EF4-FFF2-40B4-BE49-F238E27FC236}">
                <a16:creationId xmlns:a16="http://schemas.microsoft.com/office/drawing/2014/main" id="{65B0EC94-28E6-D665-7491-10A308B0B426}"/>
              </a:ext>
            </a:extLst>
          </p:cNvPr>
          <p:cNvSpPr>
            <a:spLocks noGrp="1"/>
          </p:cNvSpPr>
          <p:nvPr>
            <p:ph type="pic" sz="quarter" idx="13"/>
          </p:nvPr>
        </p:nvSpPr>
        <p:spPr>
          <a:xfrm>
            <a:off x="342900" y="342901"/>
            <a:ext cx="7391400" cy="6172200"/>
          </a:xfrm>
          <a:custGeom>
            <a:avLst/>
            <a:gdLst>
              <a:gd name="connsiteX0" fmla="*/ 267246 w 7391400"/>
              <a:gd name="connsiteY0" fmla="*/ 0 h 6172200"/>
              <a:gd name="connsiteX1" fmla="*/ 7124155 w 7391400"/>
              <a:gd name="connsiteY1" fmla="*/ 0 h 6172200"/>
              <a:gd name="connsiteX2" fmla="*/ 7391400 w 7391400"/>
              <a:gd name="connsiteY2" fmla="*/ 266886 h 6172200"/>
              <a:gd name="connsiteX3" fmla="*/ 7391400 w 7391400"/>
              <a:gd name="connsiteY3" fmla="*/ 5905314 h 6172200"/>
              <a:gd name="connsiteX4" fmla="*/ 7124155 w 7391400"/>
              <a:gd name="connsiteY4" fmla="*/ 6172200 h 6172200"/>
              <a:gd name="connsiteX5" fmla="*/ 267246 w 7391400"/>
              <a:gd name="connsiteY5" fmla="*/ 6172200 h 6172200"/>
              <a:gd name="connsiteX6" fmla="*/ 0 w 7391400"/>
              <a:gd name="connsiteY6" fmla="*/ 5905314 h 6172200"/>
              <a:gd name="connsiteX7" fmla="*/ 0 w 7391400"/>
              <a:gd name="connsiteY7" fmla="*/ 266886 h 6172200"/>
              <a:gd name="connsiteX8" fmla="*/ 267246 w 73914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91400" h="6172200">
                <a:moveTo>
                  <a:pt x="267246" y="0"/>
                </a:moveTo>
                <a:lnTo>
                  <a:pt x="7124155" y="0"/>
                </a:lnTo>
                <a:cubicBezTo>
                  <a:pt x="7271750" y="0"/>
                  <a:pt x="7391400" y="119489"/>
                  <a:pt x="7391400" y="266886"/>
                </a:cubicBezTo>
                <a:lnTo>
                  <a:pt x="7391400" y="5905314"/>
                </a:lnTo>
                <a:cubicBezTo>
                  <a:pt x="7391400" y="6052711"/>
                  <a:pt x="7271750" y="6172200"/>
                  <a:pt x="7124155" y="6172200"/>
                </a:cubicBezTo>
                <a:lnTo>
                  <a:pt x="267246" y="6172200"/>
                </a:lnTo>
                <a:cubicBezTo>
                  <a:pt x="119650" y="6172200"/>
                  <a:pt x="0" y="6052711"/>
                  <a:pt x="0" y="5905314"/>
                </a:cubicBezTo>
                <a:lnTo>
                  <a:pt x="0" y="266886"/>
                </a:lnTo>
                <a:cubicBezTo>
                  <a:pt x="0" y="119489"/>
                  <a:pt x="119650" y="0"/>
                  <a:pt x="26724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118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lvl1pPr>
              <a:defRPr>
                <a:solidFill>
                  <a:schemeClr val="tx1"/>
                </a:solidFill>
                <a:effectLst/>
              </a:defRPr>
            </a:lvl1pPr>
          </a:lstStyle>
          <a:p>
            <a:fld id="{06092A99-204A-46CE-8F70-09D6B2D34877}"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4676585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2" y="5111854"/>
            <a:ext cx="3739279" cy="1389888"/>
          </a:xfrm>
        </p:spPr>
        <p:txBody>
          <a:bodyPr anchor="t">
            <a:normAutofit/>
          </a:bodyPr>
          <a:lstStyle>
            <a:lvl1pPr>
              <a:defRPr sz="3200"/>
            </a:lvl1pPr>
          </a:lstStyle>
          <a:p>
            <a:r>
              <a:rPr lang="en-US"/>
              <a:t>Click to edit Master title style</a:t>
            </a:r>
          </a:p>
        </p:txBody>
      </p:sp>
      <p:sp>
        <p:nvSpPr>
          <p:cNvPr id="19" name="Picture Placeholder 17">
            <a:extLst>
              <a:ext uri="{FF2B5EF4-FFF2-40B4-BE49-F238E27FC236}">
                <a16:creationId xmlns:a16="http://schemas.microsoft.com/office/drawing/2014/main" id="{D5837EDE-723C-6CF6-EB95-3AEDA1F07E9E}"/>
              </a:ext>
            </a:extLst>
          </p:cNvPr>
          <p:cNvSpPr>
            <a:spLocks noGrp="1"/>
          </p:cNvSpPr>
          <p:nvPr>
            <p:ph type="pic" sz="quarter" idx="15"/>
          </p:nvPr>
        </p:nvSpPr>
        <p:spPr>
          <a:xfrm>
            <a:off x="339373" y="320043"/>
            <a:ext cx="11509730" cy="4404825"/>
          </a:xfrm>
          <a:custGeom>
            <a:avLst/>
            <a:gdLst>
              <a:gd name="connsiteX0" fmla="*/ 299132 w 11509730"/>
              <a:gd name="connsiteY0" fmla="*/ 0 h 4404825"/>
              <a:gd name="connsiteX1" fmla="*/ 11210598 w 11509730"/>
              <a:gd name="connsiteY1" fmla="*/ 0 h 4404825"/>
              <a:gd name="connsiteX2" fmla="*/ 11509730 w 11509730"/>
              <a:gd name="connsiteY2" fmla="*/ 299132 h 4404825"/>
              <a:gd name="connsiteX3" fmla="*/ 11509730 w 11509730"/>
              <a:gd name="connsiteY3" fmla="*/ 4105693 h 4404825"/>
              <a:gd name="connsiteX4" fmla="*/ 11210598 w 11509730"/>
              <a:gd name="connsiteY4" fmla="*/ 4404825 h 4404825"/>
              <a:gd name="connsiteX5" fmla="*/ 299132 w 11509730"/>
              <a:gd name="connsiteY5" fmla="*/ 4404825 h 4404825"/>
              <a:gd name="connsiteX6" fmla="*/ 0 w 11509730"/>
              <a:gd name="connsiteY6" fmla="*/ 4105693 h 4404825"/>
              <a:gd name="connsiteX7" fmla="*/ 0 w 11509730"/>
              <a:gd name="connsiteY7" fmla="*/ 299132 h 4404825"/>
              <a:gd name="connsiteX8" fmla="*/ 299132 w 11509730"/>
              <a:gd name="connsiteY8" fmla="*/ 0 h 44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4404825">
                <a:moveTo>
                  <a:pt x="299132" y="0"/>
                </a:moveTo>
                <a:lnTo>
                  <a:pt x="11210598" y="0"/>
                </a:lnTo>
                <a:cubicBezTo>
                  <a:pt x="11375804" y="0"/>
                  <a:pt x="11509730" y="133926"/>
                  <a:pt x="11509730" y="299132"/>
                </a:cubicBezTo>
                <a:lnTo>
                  <a:pt x="11509730" y="4105693"/>
                </a:lnTo>
                <a:cubicBezTo>
                  <a:pt x="11509730" y="4270899"/>
                  <a:pt x="11375804" y="4404825"/>
                  <a:pt x="11210598" y="4404825"/>
                </a:cubicBezTo>
                <a:lnTo>
                  <a:pt x="299132" y="4404825"/>
                </a:lnTo>
                <a:cubicBezTo>
                  <a:pt x="133926" y="4404825"/>
                  <a:pt x="0" y="4270899"/>
                  <a:pt x="0" y="4105693"/>
                </a:cubicBezTo>
                <a:lnTo>
                  <a:pt x="0" y="299132"/>
                </a:lnTo>
                <a:cubicBezTo>
                  <a:pt x="0" y="133926"/>
                  <a:pt x="133926" y="0"/>
                  <a:pt x="299132"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8749EA3-15DE-451B-A24B-ACC8EA0B6D09}" type="datetime1">
              <a:rPr lang="en-US" smtClean="0"/>
              <a:t>11/11/2025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51928" y="5111854"/>
            <a:ext cx="6400800" cy="1389888"/>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654109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1BCE7E7D-ED4A-B625-6CB8-4D71682F63D4}"/>
              </a:ext>
            </a:extLst>
          </p:cNvPr>
          <p:cNvSpPr>
            <a:spLocks noGrp="1"/>
          </p:cNvSpPr>
          <p:nvPr>
            <p:ph type="pic" sz="quarter" idx="13"/>
          </p:nvPr>
        </p:nvSpPr>
        <p:spPr>
          <a:xfrm>
            <a:off x="339373" y="320042"/>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F1343DB-FCC0-4D52-80F2-173D55390D61}" type="datetime1">
              <a:rPr lang="en-US" smtClean="0"/>
              <a:t>11/11/2025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092122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9" name="Picture Placeholder 8">
            <a:extLst>
              <a:ext uri="{FF2B5EF4-FFF2-40B4-BE49-F238E27FC236}">
                <a16:creationId xmlns:a16="http://schemas.microsoft.com/office/drawing/2014/main" id="{86A25225-80A2-7139-2A81-39CA926639FF}"/>
              </a:ext>
            </a:extLst>
          </p:cNvPr>
          <p:cNvSpPr>
            <a:spLocks noGrp="1"/>
          </p:cNvSpPr>
          <p:nvPr>
            <p:ph type="pic" sz="quarter" idx="13"/>
          </p:nvPr>
        </p:nvSpPr>
        <p:spPr>
          <a:xfrm>
            <a:off x="339373" y="3067414"/>
            <a:ext cx="11509730" cy="3458229"/>
          </a:xfrm>
          <a:custGeom>
            <a:avLst/>
            <a:gdLst>
              <a:gd name="connsiteX0" fmla="*/ 351529 w 11509730"/>
              <a:gd name="connsiteY0" fmla="*/ 0 h 3458229"/>
              <a:gd name="connsiteX1" fmla="*/ 11158201 w 11509730"/>
              <a:gd name="connsiteY1" fmla="*/ 0 h 3458229"/>
              <a:gd name="connsiteX2" fmla="*/ 11509730 w 11509730"/>
              <a:gd name="connsiteY2" fmla="*/ 351529 h 3458229"/>
              <a:gd name="connsiteX3" fmla="*/ 11509730 w 11509730"/>
              <a:gd name="connsiteY3" fmla="*/ 3106700 h 3458229"/>
              <a:gd name="connsiteX4" fmla="*/ 11158201 w 11509730"/>
              <a:gd name="connsiteY4" fmla="*/ 3458229 h 3458229"/>
              <a:gd name="connsiteX5" fmla="*/ 351529 w 11509730"/>
              <a:gd name="connsiteY5" fmla="*/ 3458229 h 3458229"/>
              <a:gd name="connsiteX6" fmla="*/ 0 w 11509730"/>
              <a:gd name="connsiteY6" fmla="*/ 3106700 h 3458229"/>
              <a:gd name="connsiteX7" fmla="*/ 0 w 11509730"/>
              <a:gd name="connsiteY7" fmla="*/ 351529 h 3458229"/>
              <a:gd name="connsiteX8" fmla="*/ 351529 w 11509730"/>
              <a:gd name="connsiteY8" fmla="*/ 0 h 345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9730" h="3458229">
                <a:moveTo>
                  <a:pt x="351529" y="0"/>
                </a:moveTo>
                <a:lnTo>
                  <a:pt x="11158201" y="0"/>
                </a:lnTo>
                <a:cubicBezTo>
                  <a:pt x="11352345" y="0"/>
                  <a:pt x="11509730" y="157385"/>
                  <a:pt x="11509730" y="351529"/>
                </a:cubicBezTo>
                <a:lnTo>
                  <a:pt x="11509730" y="3106700"/>
                </a:lnTo>
                <a:cubicBezTo>
                  <a:pt x="11509730" y="3300844"/>
                  <a:pt x="11352345" y="3458229"/>
                  <a:pt x="11158201" y="3458229"/>
                </a:cubicBezTo>
                <a:lnTo>
                  <a:pt x="351529" y="3458229"/>
                </a:lnTo>
                <a:cubicBezTo>
                  <a:pt x="157385" y="3458229"/>
                  <a:pt x="0" y="3300844"/>
                  <a:pt x="0" y="3106700"/>
                </a:cubicBezTo>
                <a:lnTo>
                  <a:pt x="0" y="351529"/>
                </a:lnTo>
                <a:cubicBezTo>
                  <a:pt x="0" y="157385"/>
                  <a:pt x="157385" y="0"/>
                  <a:pt x="351529" y="0"/>
                </a:cubicBezTo>
                <a:close/>
              </a:path>
            </a:pathLst>
          </a:custGeom>
          <a:blipFill>
            <a:blip r:embed="rId2"/>
            <a:stretch>
              <a:fillRect/>
            </a:stretch>
          </a:blipFill>
        </p:spPr>
        <p:txBody>
          <a:bodyPr wrap="square">
            <a:noAutofit/>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519672"/>
            <a:ext cx="3494314" cy="338328"/>
          </a:xfrm>
        </p:spPr>
        <p:txBody>
          <a:bodyPr/>
          <a:lstStyle/>
          <a:p>
            <a:fld id="{457C7506-9AD1-49AD-BE44-C83E35401EAD}" type="datetime1">
              <a:rPr lang="en-US" smtClean="0"/>
              <a:t>11/11/2025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6519672"/>
            <a:ext cx="2805405" cy="338328"/>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6519672"/>
            <a:ext cx="429207" cy="338328"/>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22889438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640080"/>
            <a:ext cx="11155680" cy="970463"/>
          </a:xfrm>
        </p:spPr>
        <p:txBody>
          <a:bodyPr anchor="ctr"/>
          <a:lstStyle/>
          <a:p>
            <a:r>
              <a:rPr lang="en-US"/>
              <a:t>Click to edit Master title style</a:t>
            </a:r>
          </a:p>
        </p:txBody>
      </p:sp>
      <p:sp>
        <p:nvSpPr>
          <p:cNvPr id="10" name="Picture Placeholder 9">
            <a:extLst>
              <a:ext uri="{FF2B5EF4-FFF2-40B4-BE49-F238E27FC236}">
                <a16:creationId xmlns:a16="http://schemas.microsoft.com/office/drawing/2014/main" id="{45F6FDB5-F783-3538-287C-754C11C30975}"/>
              </a:ext>
            </a:extLst>
          </p:cNvPr>
          <p:cNvSpPr>
            <a:spLocks noGrp="1"/>
          </p:cNvSpPr>
          <p:nvPr>
            <p:ph type="pic" sz="quarter" idx="13"/>
          </p:nvPr>
        </p:nvSpPr>
        <p:spPr>
          <a:xfrm>
            <a:off x="429768" y="1828800"/>
            <a:ext cx="6176399" cy="4425696"/>
          </a:xfrm>
          <a:custGeom>
            <a:avLst/>
            <a:gdLst>
              <a:gd name="connsiteX0" fmla="*/ 325421 w 6450717"/>
              <a:gd name="connsiteY0" fmla="*/ 0 h 4425696"/>
              <a:gd name="connsiteX1" fmla="*/ 6125296 w 6450717"/>
              <a:gd name="connsiteY1" fmla="*/ 0 h 4425696"/>
              <a:gd name="connsiteX2" fmla="*/ 6450717 w 6450717"/>
              <a:gd name="connsiteY2" fmla="*/ 325421 h 4425696"/>
              <a:gd name="connsiteX3" fmla="*/ 6450717 w 6450717"/>
              <a:gd name="connsiteY3" fmla="*/ 4100275 h 4425696"/>
              <a:gd name="connsiteX4" fmla="*/ 6125296 w 6450717"/>
              <a:gd name="connsiteY4" fmla="*/ 4425696 h 4425696"/>
              <a:gd name="connsiteX5" fmla="*/ 325421 w 6450717"/>
              <a:gd name="connsiteY5" fmla="*/ 4425696 h 4425696"/>
              <a:gd name="connsiteX6" fmla="*/ 0 w 6450717"/>
              <a:gd name="connsiteY6" fmla="*/ 4100275 h 4425696"/>
              <a:gd name="connsiteX7" fmla="*/ 0 w 6450717"/>
              <a:gd name="connsiteY7" fmla="*/ 325421 h 4425696"/>
              <a:gd name="connsiteX8" fmla="*/ 325421 w 6450717"/>
              <a:gd name="connsiteY8" fmla="*/ 0 h 442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50717" h="4425696">
                <a:moveTo>
                  <a:pt x="325421" y="0"/>
                </a:moveTo>
                <a:lnTo>
                  <a:pt x="6125296" y="0"/>
                </a:lnTo>
                <a:cubicBezTo>
                  <a:pt x="6305021" y="0"/>
                  <a:pt x="6450717" y="145696"/>
                  <a:pt x="6450717" y="325421"/>
                </a:cubicBezTo>
                <a:lnTo>
                  <a:pt x="6450717" y="4100275"/>
                </a:lnTo>
                <a:cubicBezTo>
                  <a:pt x="6450717" y="4280000"/>
                  <a:pt x="6305021" y="4425696"/>
                  <a:pt x="6125296" y="4425696"/>
                </a:cubicBezTo>
                <a:lnTo>
                  <a:pt x="325421" y="4425696"/>
                </a:lnTo>
                <a:cubicBezTo>
                  <a:pt x="145696" y="4425696"/>
                  <a:pt x="0" y="4280000"/>
                  <a:pt x="0" y="4100275"/>
                </a:cubicBezTo>
                <a:lnTo>
                  <a:pt x="0" y="325421"/>
                </a:lnTo>
                <a:cubicBezTo>
                  <a:pt x="0" y="145696"/>
                  <a:pt x="145696" y="0"/>
                  <a:pt x="325421"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287768" y="1828800"/>
            <a:ext cx="4297680" cy="4428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1F94BF2A-D949-4DFB-9912-9D6234B797F2}"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6978201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48639"/>
            <a:ext cx="4855464" cy="1453896"/>
          </a:xfrm>
        </p:spPr>
        <p:txBody>
          <a:bodyPr anchor="t"/>
          <a:lstStyle/>
          <a:p>
            <a:r>
              <a:rPr lang="en-US"/>
              <a:t>Click to edit Master title style</a:t>
            </a:r>
          </a:p>
        </p:txBody>
      </p:sp>
      <p:sp>
        <p:nvSpPr>
          <p:cNvPr id="9" name="Picture Placeholder 8">
            <a:extLst>
              <a:ext uri="{FF2B5EF4-FFF2-40B4-BE49-F238E27FC236}">
                <a16:creationId xmlns:a16="http://schemas.microsoft.com/office/drawing/2014/main" id="{F5F2F272-6D18-7E06-3E9A-D10C5C502195}"/>
              </a:ext>
            </a:extLst>
          </p:cNvPr>
          <p:cNvSpPr>
            <a:spLocks noGrp="1"/>
          </p:cNvSpPr>
          <p:nvPr>
            <p:ph type="pic" sz="quarter" idx="13"/>
          </p:nvPr>
        </p:nvSpPr>
        <p:spPr>
          <a:xfrm>
            <a:off x="510075" y="2293496"/>
            <a:ext cx="4775158" cy="4039043"/>
          </a:xfrm>
          <a:custGeom>
            <a:avLst/>
            <a:gdLst>
              <a:gd name="connsiteX0" fmla="*/ 305917 w 4855463"/>
              <a:gd name="connsiteY0" fmla="*/ 0 h 4039043"/>
              <a:gd name="connsiteX1" fmla="*/ 4549547 w 4855463"/>
              <a:gd name="connsiteY1" fmla="*/ 0 h 4039043"/>
              <a:gd name="connsiteX2" fmla="*/ 4849249 w 4855463"/>
              <a:gd name="connsiteY2" fmla="*/ 244264 h 4039043"/>
              <a:gd name="connsiteX3" fmla="*/ 4855463 w 4855463"/>
              <a:gd name="connsiteY3" fmla="*/ 305907 h 4039043"/>
              <a:gd name="connsiteX4" fmla="*/ 4855463 w 4855463"/>
              <a:gd name="connsiteY4" fmla="*/ 3733136 h 4039043"/>
              <a:gd name="connsiteX5" fmla="*/ 4849249 w 4855463"/>
              <a:gd name="connsiteY5" fmla="*/ 3794779 h 4039043"/>
              <a:gd name="connsiteX6" fmla="*/ 4549547 w 4855463"/>
              <a:gd name="connsiteY6" fmla="*/ 4039043 h 4039043"/>
              <a:gd name="connsiteX7" fmla="*/ 305917 w 4855463"/>
              <a:gd name="connsiteY7" fmla="*/ 4039043 h 4039043"/>
              <a:gd name="connsiteX8" fmla="*/ 0 w 4855463"/>
              <a:gd name="connsiteY8" fmla="*/ 3733126 h 4039043"/>
              <a:gd name="connsiteX9" fmla="*/ 0 w 4855463"/>
              <a:gd name="connsiteY9" fmla="*/ 305917 h 4039043"/>
              <a:gd name="connsiteX10" fmla="*/ 305917 w 4855463"/>
              <a:gd name="connsiteY10" fmla="*/ 0 h 4039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55463" h="4039043">
                <a:moveTo>
                  <a:pt x="305917" y="0"/>
                </a:moveTo>
                <a:lnTo>
                  <a:pt x="4549547" y="0"/>
                </a:lnTo>
                <a:cubicBezTo>
                  <a:pt x="4697381" y="0"/>
                  <a:pt x="4820723" y="104863"/>
                  <a:pt x="4849249" y="244264"/>
                </a:cubicBezTo>
                <a:lnTo>
                  <a:pt x="4855463" y="305907"/>
                </a:lnTo>
                <a:lnTo>
                  <a:pt x="4855463" y="3733136"/>
                </a:lnTo>
                <a:lnTo>
                  <a:pt x="4849249" y="3794779"/>
                </a:lnTo>
                <a:cubicBezTo>
                  <a:pt x="4820723" y="3934180"/>
                  <a:pt x="4697381" y="4039043"/>
                  <a:pt x="4549547" y="4039043"/>
                </a:cubicBezTo>
                <a:lnTo>
                  <a:pt x="305917" y="4039043"/>
                </a:lnTo>
                <a:cubicBezTo>
                  <a:pt x="136964" y="4039043"/>
                  <a:pt x="0" y="3902079"/>
                  <a:pt x="0" y="3733126"/>
                </a:cubicBezTo>
                <a:lnTo>
                  <a:pt x="0" y="305917"/>
                </a:lnTo>
                <a:cubicBezTo>
                  <a:pt x="0" y="136964"/>
                  <a:pt x="136964" y="0"/>
                  <a:pt x="305917"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563594C-FF61-4FB6-A5E4-597CB7D69CB6}"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1622732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8" y="550218"/>
            <a:ext cx="3827439" cy="1453896"/>
          </a:xfrm>
        </p:spPr>
        <p:txBody>
          <a:bodyPr anchor="t">
            <a:normAutofit/>
          </a:bodyPr>
          <a:lstStyle>
            <a:lvl1pPr>
              <a:defRPr sz="3200"/>
            </a:lvl1pPr>
          </a:lstStyle>
          <a:p>
            <a:r>
              <a:rPr lang="en-US"/>
              <a:t>Click to edit Master title style</a:t>
            </a:r>
          </a:p>
        </p:txBody>
      </p:sp>
      <p:sp>
        <p:nvSpPr>
          <p:cNvPr id="12" name="Picture Placeholder 11">
            <a:extLst>
              <a:ext uri="{FF2B5EF4-FFF2-40B4-BE49-F238E27FC236}">
                <a16:creationId xmlns:a16="http://schemas.microsoft.com/office/drawing/2014/main" id="{14639E5C-EF58-65A1-C364-F58DE761581C}"/>
              </a:ext>
            </a:extLst>
          </p:cNvPr>
          <p:cNvSpPr>
            <a:spLocks noGrp="1"/>
          </p:cNvSpPr>
          <p:nvPr>
            <p:ph type="pic" sz="quarter" idx="13"/>
          </p:nvPr>
        </p:nvSpPr>
        <p:spPr>
          <a:xfrm>
            <a:off x="510075" y="2293494"/>
            <a:ext cx="3666744" cy="4039044"/>
          </a:xfrm>
          <a:custGeom>
            <a:avLst/>
            <a:gdLst>
              <a:gd name="connsiteX0" fmla="*/ 292716 w 3666744"/>
              <a:gd name="connsiteY0" fmla="*/ 0 h 4039044"/>
              <a:gd name="connsiteX1" fmla="*/ 3374028 w 3666744"/>
              <a:gd name="connsiteY1" fmla="*/ 0 h 4039044"/>
              <a:gd name="connsiteX2" fmla="*/ 3666744 w 3666744"/>
              <a:gd name="connsiteY2" fmla="*/ 292716 h 4039044"/>
              <a:gd name="connsiteX3" fmla="*/ 3666744 w 3666744"/>
              <a:gd name="connsiteY3" fmla="*/ 3746328 h 4039044"/>
              <a:gd name="connsiteX4" fmla="*/ 3374028 w 3666744"/>
              <a:gd name="connsiteY4" fmla="*/ 4039044 h 4039044"/>
              <a:gd name="connsiteX5" fmla="*/ 292716 w 3666744"/>
              <a:gd name="connsiteY5" fmla="*/ 4039044 h 4039044"/>
              <a:gd name="connsiteX6" fmla="*/ 0 w 3666744"/>
              <a:gd name="connsiteY6" fmla="*/ 3746328 h 4039044"/>
              <a:gd name="connsiteX7" fmla="*/ 0 w 3666744"/>
              <a:gd name="connsiteY7" fmla="*/ 292716 h 4039044"/>
              <a:gd name="connsiteX8" fmla="*/ 292716 w 3666744"/>
              <a:gd name="connsiteY8" fmla="*/ 0 h 4039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6744" h="4039044">
                <a:moveTo>
                  <a:pt x="292716" y="0"/>
                </a:moveTo>
                <a:lnTo>
                  <a:pt x="3374028" y="0"/>
                </a:lnTo>
                <a:cubicBezTo>
                  <a:pt x="3535691" y="0"/>
                  <a:pt x="3666744" y="131053"/>
                  <a:pt x="3666744" y="292716"/>
                </a:cubicBezTo>
                <a:lnTo>
                  <a:pt x="3666744" y="3746328"/>
                </a:lnTo>
                <a:cubicBezTo>
                  <a:pt x="3666744" y="3907991"/>
                  <a:pt x="3535691" y="4039044"/>
                  <a:pt x="3374028" y="4039044"/>
                </a:cubicBezTo>
                <a:lnTo>
                  <a:pt x="292716" y="4039044"/>
                </a:lnTo>
                <a:cubicBezTo>
                  <a:pt x="131053" y="4039044"/>
                  <a:pt x="0" y="3907991"/>
                  <a:pt x="0" y="3746328"/>
                </a:cubicBezTo>
                <a:lnTo>
                  <a:pt x="0" y="292716"/>
                </a:lnTo>
                <a:cubicBezTo>
                  <a:pt x="0" y="131053"/>
                  <a:pt x="131053" y="0"/>
                  <a:pt x="292716" y="0"/>
                </a:cubicBezTo>
                <a:close/>
              </a:path>
            </a:pathLst>
          </a:custGeom>
          <a:blipFill>
            <a:blip r:embed="rId2"/>
            <a:stretch>
              <a:fillRect/>
            </a:stretch>
          </a:blipFill>
        </p:spPr>
        <p:txBody>
          <a:bodyPr wrap="square">
            <a:noAutofit/>
          </a:body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120787" y="549275"/>
            <a:ext cx="6561138" cy="57881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39D205C6-AA77-4A66-BB27-EE68DDD0D193}"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68951106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ig Number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64F05DF3-EEC7-45DF-A943-3E12702079E5}" type="datetime1">
              <a:rPr lang="en-US" smtClean="0"/>
              <a:t>11/11/2025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5" y="4989044"/>
            <a:ext cx="11201399" cy="1225296"/>
          </a:xfrm>
        </p:spPr>
        <p:txBody>
          <a:bodyPr>
            <a:normAutofit/>
          </a:bodyPr>
          <a:lstStyle>
            <a:lvl1pPr marL="0" indent="0" algn="ctr">
              <a:buNone/>
              <a:defRPr sz="2400">
                <a:solidFill>
                  <a:schemeClr val="tx2">
                    <a:lumMod val="90000"/>
                    <a:lumOff val="10000"/>
                  </a:schemeClr>
                </a:solidFill>
              </a:defRPr>
            </a:lvl1pPr>
            <a:lvl2pPr marL="228600" indent="0" algn="ctr">
              <a:buNone/>
              <a:defRPr sz="2000">
                <a:solidFill>
                  <a:schemeClr val="tx2">
                    <a:lumMod val="90000"/>
                    <a:lumOff val="10000"/>
                  </a:schemeClr>
                </a:solidFill>
              </a:defRPr>
            </a:lvl2pPr>
            <a:lvl3pPr marL="457200" indent="0" algn="ctr">
              <a:buNone/>
              <a:defRPr sz="1800">
                <a:solidFill>
                  <a:schemeClr val="tx2">
                    <a:lumMod val="90000"/>
                    <a:lumOff val="10000"/>
                  </a:schemeClr>
                </a:solidFill>
              </a:defRPr>
            </a:lvl3pPr>
            <a:lvl4pPr marL="685800" indent="0" algn="ctr">
              <a:buNone/>
              <a:defRPr sz="1600">
                <a:solidFill>
                  <a:schemeClr val="tx2">
                    <a:lumMod val="90000"/>
                    <a:lumOff val="10000"/>
                  </a:schemeClr>
                </a:solidFill>
              </a:defRPr>
            </a:lvl4pPr>
            <a:lvl5pPr marL="914400" indent="0" algn="ctr">
              <a:buNone/>
              <a:defRPr sz="14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53152657"/>
      </p:ext>
    </p:extLst>
  </p:cSld>
  <p:clrMapOvr>
    <a:overrideClrMapping bg1="lt1" tx1="dk1" bg2="lt2" tx2="dk2" accent1="accent1" accent2="accent2" accent3="accent3" accent4="accent4" accent5="accent5" accent6="accent6" hlink="hlink" folHlink="folHlink"/>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ig Number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93776" y="782804"/>
            <a:ext cx="11201400" cy="4206240"/>
          </a:xfrm>
        </p:spPr>
        <p:txBody>
          <a:bodyPr>
            <a:normAutofit/>
          </a:bodyPr>
          <a:lstStyle>
            <a:lvl1pPr algn="ctr">
              <a:defRPr sz="27800"/>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4F39EAFF-A363-4554-A2A5-F61FABD0CE04}" type="datetime1">
              <a:rPr lang="en-US" smtClean="0"/>
              <a:t>11/11/2025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93776" y="4989044"/>
            <a:ext cx="11201400" cy="1225296"/>
          </a:xfrm>
        </p:spPr>
        <p:txBody>
          <a:bodyPr>
            <a:normAutofit/>
          </a:bodyPr>
          <a:lstStyle>
            <a:lvl1pPr marL="0" indent="0" algn="ctr">
              <a:buNone/>
              <a:defRPr sz="2800"/>
            </a:lvl1pPr>
            <a:lvl2pPr marL="228600" indent="0" algn="ctr">
              <a:buNone/>
              <a:defRPr sz="2400"/>
            </a:lvl2pPr>
            <a:lvl3pPr marL="457200" indent="0" algn="ctr">
              <a:buNone/>
              <a:defRPr sz="2000"/>
            </a:lvl3pPr>
            <a:lvl4pPr marL="685800" indent="0" algn="ctr">
              <a:buNone/>
              <a:defRPr sz="1800"/>
            </a:lvl4pPr>
            <a:lvl5pPr marL="914400" indent="0" algn="ctr">
              <a:buNone/>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8867495"/>
      </p:ext>
    </p:extLst>
  </p:cSld>
  <p:clrMapOvr>
    <a:overrideClrMapping bg1="lt1" tx1="dk1" bg2="lt2" tx2="dk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ig Number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29768" y="603504"/>
            <a:ext cx="11201400" cy="4206240"/>
          </a:xfrm>
        </p:spPr>
        <p:txBody>
          <a:bodyPr>
            <a:normAutofit/>
          </a:bodyPr>
          <a:lstStyle>
            <a:lvl1pPr algn="l">
              <a:defRPr sz="27800">
                <a:solidFill>
                  <a:schemeClr val="tx2">
                    <a:lumMod val="90000"/>
                    <a:lumOff val="10000"/>
                  </a:schemeClr>
                </a:solidFill>
              </a:defRPr>
            </a:lvl1pPr>
          </a:lstStyle>
          <a:p>
            <a:r>
              <a:rPr lang="en-US"/>
              <a: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p>
            <a:fld id="{90F47950-0717-4110-9557-F08D8A545BF8}" type="datetime1">
              <a:rPr lang="en-US" smtClean="0"/>
              <a:t>11/11/2025</a:t>
            </a:fld>
            <a:endParaRPr lang="en-US" dirty="0"/>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p:nvPr>
        </p:nvSpPr>
        <p:spPr>
          <a:xfrm>
            <a:off x="429768" y="4809744"/>
            <a:ext cx="5897880" cy="1353312"/>
          </a:xfrm>
        </p:spPr>
        <p:txBody>
          <a:bodyPr>
            <a:normAutofit/>
          </a:bodyPr>
          <a:lstStyle>
            <a:lvl1pPr marL="0" indent="0" algn="l">
              <a:buNone/>
              <a:defRPr sz="2800">
                <a:solidFill>
                  <a:schemeClr val="tx2">
                    <a:lumMod val="90000"/>
                    <a:lumOff val="10000"/>
                  </a:schemeClr>
                </a:solidFill>
              </a:defRPr>
            </a:lvl1pPr>
            <a:lvl2pPr marL="228600" indent="0" algn="l">
              <a:buNone/>
              <a:defRPr sz="2400">
                <a:solidFill>
                  <a:schemeClr val="tx2">
                    <a:lumMod val="90000"/>
                    <a:lumOff val="10000"/>
                  </a:schemeClr>
                </a:solidFill>
              </a:defRPr>
            </a:lvl2pPr>
            <a:lvl3pPr marL="457200" indent="0" algn="l">
              <a:buNone/>
              <a:defRPr sz="2000">
                <a:solidFill>
                  <a:schemeClr val="tx2">
                    <a:lumMod val="90000"/>
                    <a:lumOff val="10000"/>
                  </a:schemeClr>
                </a:solidFill>
              </a:defRPr>
            </a:lvl3pPr>
            <a:lvl4pPr marL="685800" indent="0" algn="l">
              <a:buNone/>
              <a:defRPr sz="1800">
                <a:solidFill>
                  <a:schemeClr val="tx2">
                    <a:lumMod val="90000"/>
                    <a:lumOff val="10000"/>
                  </a:schemeClr>
                </a:solidFill>
              </a:defRPr>
            </a:lvl4pPr>
            <a:lvl5pPr marL="914400" indent="0" algn="l">
              <a:buNone/>
              <a:defRPr sz="1600">
                <a:solidFill>
                  <a:schemeClr val="tx2">
                    <a:lumMod val="90000"/>
                    <a:lumOff val="1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2138795"/>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5276088"/>
            <a:ext cx="11347704" cy="786384"/>
          </a:xfrm>
        </p:spPr>
        <p:txBody>
          <a:bodyPr anchor="b">
            <a:normAutofit/>
          </a:bodyPr>
          <a:lstStyle>
            <a:lvl1pPr algn="l">
              <a:defRPr sz="4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5980176"/>
            <a:ext cx="11347704" cy="530352"/>
          </a:xfrm>
        </p:spPr>
        <p:txBody>
          <a:bodyPr anchor="t">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F9A648C8-0436-6FAF-8B52-BA15EFB5F90C}"/>
              </a:ext>
            </a:extLst>
          </p:cNvPr>
          <p:cNvSpPr>
            <a:spLocks noGrp="1"/>
          </p:cNvSpPr>
          <p:nvPr>
            <p:ph type="pic" sz="quarter" idx="13"/>
          </p:nvPr>
        </p:nvSpPr>
        <p:spPr>
          <a:xfrm>
            <a:off x="342901" y="343038"/>
            <a:ext cx="11506200" cy="4792766"/>
          </a:xfrm>
          <a:custGeom>
            <a:avLst/>
            <a:gdLst>
              <a:gd name="connsiteX0" fmla="*/ 292023 w 11506200"/>
              <a:gd name="connsiteY0" fmla="*/ 0 h 4792766"/>
              <a:gd name="connsiteX1" fmla="*/ 11214177 w 11506200"/>
              <a:gd name="connsiteY1" fmla="*/ 0 h 4792766"/>
              <a:gd name="connsiteX2" fmla="*/ 11506200 w 11506200"/>
              <a:gd name="connsiteY2" fmla="*/ 292023 h 4792766"/>
              <a:gd name="connsiteX3" fmla="*/ 11506200 w 11506200"/>
              <a:gd name="connsiteY3" fmla="*/ 4500743 h 4792766"/>
              <a:gd name="connsiteX4" fmla="*/ 11214177 w 11506200"/>
              <a:gd name="connsiteY4" fmla="*/ 4792766 h 4792766"/>
              <a:gd name="connsiteX5" fmla="*/ 292023 w 11506200"/>
              <a:gd name="connsiteY5" fmla="*/ 4792766 h 4792766"/>
              <a:gd name="connsiteX6" fmla="*/ 0 w 11506200"/>
              <a:gd name="connsiteY6" fmla="*/ 4500743 h 4792766"/>
              <a:gd name="connsiteX7" fmla="*/ 0 w 11506200"/>
              <a:gd name="connsiteY7" fmla="*/ 292023 h 4792766"/>
              <a:gd name="connsiteX8" fmla="*/ 292023 w 11506200"/>
              <a:gd name="connsiteY8" fmla="*/ 0 h 4792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06200" h="4792766">
                <a:moveTo>
                  <a:pt x="292023" y="0"/>
                </a:moveTo>
                <a:lnTo>
                  <a:pt x="11214177" y="0"/>
                </a:lnTo>
                <a:cubicBezTo>
                  <a:pt x="11375457" y="0"/>
                  <a:pt x="11506200" y="130743"/>
                  <a:pt x="11506200" y="292023"/>
                </a:cubicBezTo>
                <a:lnTo>
                  <a:pt x="11506200" y="4500743"/>
                </a:lnTo>
                <a:cubicBezTo>
                  <a:pt x="11506200" y="4662023"/>
                  <a:pt x="11375457" y="4792766"/>
                  <a:pt x="11214177" y="4792766"/>
                </a:cubicBezTo>
                <a:lnTo>
                  <a:pt x="292023" y="4792766"/>
                </a:lnTo>
                <a:cubicBezTo>
                  <a:pt x="130743" y="4792766"/>
                  <a:pt x="0" y="4662023"/>
                  <a:pt x="0" y="4500743"/>
                </a:cubicBezTo>
                <a:lnTo>
                  <a:pt x="0" y="292023"/>
                </a:lnTo>
                <a:cubicBezTo>
                  <a:pt x="0" y="130743"/>
                  <a:pt x="130743" y="0"/>
                  <a:pt x="292023"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137160" y="6519672"/>
            <a:ext cx="3494314" cy="365125"/>
          </a:xfrm>
        </p:spPr>
        <p:txBody>
          <a:bodyPr/>
          <a:lstStyle>
            <a:lvl1pPr>
              <a:defRPr>
                <a:solidFill>
                  <a:schemeClr val="tx2"/>
                </a:solidFill>
                <a:effectLst/>
              </a:defRPr>
            </a:lvl1pPr>
          </a:lstStyle>
          <a:p>
            <a:fld id="{A94E042F-6826-4E41-A6B0-8BF606E4151E}"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a:xfrm>
            <a:off x="8876521" y="6519672"/>
            <a:ext cx="2805405" cy="365125"/>
          </a:xfrm>
        </p:spPr>
        <p:txBody>
          <a:bodyPr/>
          <a:lstStyle>
            <a:lvl1pPr>
              <a:defRPr>
                <a:solidFill>
                  <a:schemeClr val="tx2"/>
                </a:solidFill>
                <a:effectLst/>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a:xfrm>
            <a:off x="11632162" y="6519672"/>
            <a:ext cx="429207" cy="365125"/>
          </a:xfrm>
        </p:spPr>
        <p:txBody>
          <a:bodyPr/>
          <a:lstStyle>
            <a:lvl1pPr>
              <a:defRPr>
                <a:solidFill>
                  <a:schemeClr val="tx2"/>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9252269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B911F94A-833D-4D19-8ACB-52DAEF08569A}" type="datetime1">
              <a:rPr lang="en-US" smtClean="0"/>
              <a:t>11/11/2025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461169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499616" y="1823376"/>
            <a:ext cx="9198864" cy="2875175"/>
          </a:xfrm>
        </p:spPr>
        <p:txBody>
          <a:bodyPr anchor="ctr">
            <a:normAutofit/>
          </a:bodyPr>
          <a:lstStyle>
            <a:lvl1pPr>
              <a:defRPr sz="44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350C3A70-5484-4418-A739-7B973E09E7E8}" type="datetime1">
              <a:rPr lang="en-US" smtClean="0"/>
              <a:t>11/11/2025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499616" y="5276088"/>
            <a:ext cx="9198864" cy="466344"/>
          </a:xfrm>
        </p:spPr>
        <p:txBody>
          <a:bodyPr>
            <a:normAutofit/>
          </a:bodyPr>
          <a:lstStyle>
            <a:lvl1pPr marL="0" indent="0">
              <a:buNone/>
              <a:defRPr sz="2200" b="1">
                <a:solidFill>
                  <a:schemeClr val="tx2">
                    <a:lumMod val="75000"/>
                    <a:lumOff val="25000"/>
                  </a:schemeClr>
                </a:solidFill>
              </a:defRPr>
            </a:lvl1pPr>
            <a:lvl2pPr marL="228600" indent="0">
              <a:buNone/>
              <a:defRPr sz="2000" b="1">
                <a:solidFill>
                  <a:schemeClr val="tx2">
                    <a:lumMod val="75000"/>
                    <a:lumOff val="25000"/>
                  </a:schemeClr>
                </a:solidFill>
              </a:defRPr>
            </a:lvl2pPr>
            <a:lvl3pPr marL="457200" indent="0">
              <a:buNone/>
              <a:defRPr sz="1800" b="1">
                <a:solidFill>
                  <a:schemeClr val="tx2">
                    <a:lumMod val="75000"/>
                    <a:lumOff val="25000"/>
                  </a:schemeClr>
                </a:solidFill>
              </a:defRPr>
            </a:lvl3pPr>
            <a:lvl4pPr marL="685800" indent="0">
              <a:buNone/>
              <a:defRPr sz="1600" b="1">
                <a:solidFill>
                  <a:schemeClr val="tx2">
                    <a:lumMod val="75000"/>
                    <a:lumOff val="25000"/>
                  </a:schemeClr>
                </a:solidFill>
              </a:defRPr>
            </a:lvl4pPr>
            <a:lvl5pPr marL="914400" indent="0">
              <a:buNone/>
              <a:defRPr sz="1400" b="1">
                <a:solidFill>
                  <a:schemeClr val="tx2">
                    <a:lumMod val="75000"/>
                    <a:lumOff val="25000"/>
                  </a:schemeClr>
                </a:solidFill>
              </a:defRPr>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1706028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Quote 2">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04A9563B-AAD5-FEB6-A529-82D8BF95E524}"/>
              </a:ext>
            </a:extLst>
          </p:cNvPr>
          <p:cNvSpPr/>
          <p:nvPr userDrawn="1"/>
        </p:nvSpPr>
        <p:spPr>
          <a:xfrm>
            <a:off x="806386" y="760151"/>
            <a:ext cx="10579222" cy="5337698"/>
          </a:xfrm>
          <a:prstGeom prst="roundRect">
            <a:avLst>
              <a:gd name="adj" fmla="val 6093"/>
            </a:avLst>
          </a:prstGeom>
          <a:solidFill>
            <a:schemeClr val="bg2"/>
          </a:solidFill>
          <a:ln w="254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0EDE6"/>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655064" y="2092751"/>
            <a:ext cx="8695944" cy="2128102"/>
          </a:xfrm>
        </p:spPr>
        <p:txBody>
          <a:bodyPr anchor="ctr">
            <a:normAutofit/>
          </a:bodyPr>
          <a:lstStyle>
            <a:lvl1pPr>
              <a:lnSpc>
                <a:spcPct val="100000"/>
              </a:lnSpc>
              <a:defRPr sz="3800"/>
            </a:lvl1pPr>
          </a:lstStyle>
          <a:p>
            <a:r>
              <a:rPr lang="en-US"/>
              <a:t>Click to edit Quote</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p>
            <a:fld id="{23A9960C-742D-4508-821A-E36FD033CDBF}" type="datetime1">
              <a:rPr lang="en-US" smtClean="0"/>
              <a:t>11/11/2025</a:t>
            </a:fld>
            <a:endParaRPr lang="en-US" dirty="0"/>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E5FAB025-061F-4B04-451A-37E42755863E}"/>
              </a:ext>
            </a:extLst>
          </p:cNvPr>
          <p:cNvSpPr>
            <a:spLocks noGrp="1"/>
          </p:cNvSpPr>
          <p:nvPr>
            <p:ph sz="quarter" idx="13" hasCustomPrompt="1"/>
          </p:nvPr>
        </p:nvSpPr>
        <p:spPr>
          <a:xfrm>
            <a:off x="1655064" y="5120640"/>
            <a:ext cx="8695944" cy="621792"/>
          </a:xfrm>
        </p:spPr>
        <p:txBody>
          <a:bodyPr vert="horz" lIns="91440" tIns="45720" rIns="91440" bIns="45720" rtlCol="0" anchor="ctr">
            <a:normAutofit/>
          </a:bodyPr>
          <a:lstStyle>
            <a:lvl1pPr marL="0" indent="0">
              <a:buNone/>
              <a:defRPr lang="en-US" b="1" dirty="0"/>
            </a:lvl1pPr>
            <a:lvl2pPr marL="228600" indent="0">
              <a:buNone/>
              <a:defRPr lang="en-US" b="1" dirty="0"/>
            </a:lvl2pPr>
            <a:lvl3pPr marL="457200" indent="0">
              <a:buNone/>
              <a:defRPr lang="en-US" b="1" dirty="0"/>
            </a:lvl3pPr>
            <a:lvl4pPr marL="685800" indent="0">
              <a:buNone/>
              <a:defRPr lang="en-US" b="1" dirty="0"/>
            </a:lvl4pPr>
            <a:lvl5pPr marL="914400" indent="0">
              <a:buNone/>
              <a:defRPr lang="en-US" b="1" dirty="0"/>
            </a:lvl5pPr>
          </a:lstStyle>
          <a:p>
            <a:pPr lvl="0"/>
            <a:r>
              <a:rPr lang="en-US"/>
              <a:t>Quote Author</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30726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 preserve="1">
  <p:cSld name="Quot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438912"/>
            <a:ext cx="9619488" cy="4526280"/>
          </a:xfrm>
        </p:spPr>
        <p:txBody>
          <a:bodyPr anchor="ctr">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b">
            <a:normAutofit/>
          </a:bodyPr>
          <a:lstStyle>
            <a:lvl1pPr marL="0" indent="0" algn="l">
              <a:buNone/>
              <a:defRPr sz="18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B7E0D0A5-9A76-413F-B8E0-5A45841D7E46}"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89328494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type="title" preserve="1">
  <p:cSld name="Quot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429768" y="1179576"/>
            <a:ext cx="9317736" cy="3785616"/>
          </a:xfrm>
        </p:spPr>
        <p:txBody>
          <a:bodyPr anchor="b">
            <a:normAutofit/>
          </a:bodyPr>
          <a:lstStyle>
            <a:lvl1pPr algn="l">
              <a:lnSpc>
                <a:spcPct val="100000"/>
              </a:lnSpc>
              <a:defRPr sz="4800">
                <a:solidFill>
                  <a:schemeClr val="tx1"/>
                </a:solidFill>
              </a:defRPr>
            </a:lvl1pPr>
          </a:lstStyle>
          <a:p>
            <a:r>
              <a:rPr lang="en-US"/>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965192"/>
            <a:ext cx="5431536" cy="1289304"/>
          </a:xfrm>
        </p:spPr>
        <p:txBody>
          <a:bodyPr anchor="ctr">
            <a:normAutofit/>
          </a:bodyPr>
          <a:lstStyle>
            <a:lvl1pPr marL="0" indent="0" algn="l">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ED0AF003-CBE1-47D7-BB91-14D8E3A57039}"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57518138"/>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29767" y="294248"/>
            <a:ext cx="11164825" cy="958480"/>
          </a:xfrm>
        </p:spPr>
        <p:txBody>
          <a:bodyPr/>
          <a:lstStyle/>
          <a:p>
            <a:r>
              <a:rPr lang="en-US"/>
              <a:t>Click to edit Master title style</a:t>
            </a:r>
          </a:p>
        </p:txBody>
      </p:sp>
      <p:sp>
        <p:nvSpPr>
          <p:cNvPr id="9" name="Text Placeholder 8">
            <a:extLst>
              <a:ext uri="{FF2B5EF4-FFF2-40B4-BE49-F238E27FC236}">
                <a16:creationId xmlns:a16="http://schemas.microsoft.com/office/drawing/2014/main" id="{DA7BFCD9-16A4-5745-7BB3-7836095FF16B}"/>
              </a:ext>
            </a:extLst>
          </p:cNvPr>
          <p:cNvSpPr>
            <a:spLocks noGrp="1"/>
          </p:cNvSpPr>
          <p:nvPr>
            <p:ph type="body" sz="quarter" idx="13"/>
          </p:nvPr>
        </p:nvSpPr>
        <p:spPr>
          <a:xfrm>
            <a:off x="430213" y="2020825"/>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F30EDC57-7D17-D4C8-5C60-A44A480EA997}"/>
              </a:ext>
            </a:extLst>
          </p:cNvPr>
          <p:cNvSpPr>
            <a:spLocks noGrp="1"/>
          </p:cNvSpPr>
          <p:nvPr>
            <p:ph type="body" sz="quarter" idx="14"/>
          </p:nvPr>
        </p:nvSpPr>
        <p:spPr>
          <a:xfrm>
            <a:off x="6381750" y="2020824"/>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28FEEC48-96C8-40C8-BC32-68BFC261013A}" type="datetime1">
              <a:rPr lang="en-US" smtClean="0"/>
              <a:t>11/11/2025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54461603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429768" y="276166"/>
            <a:ext cx="11164824" cy="97656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429767"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7B5BB1DC-4DAA-D220-25A9-5752C158FDD3}"/>
              </a:ext>
            </a:extLst>
          </p:cNvPr>
          <p:cNvSpPr>
            <a:spLocks noGrp="1"/>
          </p:cNvSpPr>
          <p:nvPr>
            <p:ph type="body" sz="quarter" idx="13"/>
          </p:nvPr>
        </p:nvSpPr>
        <p:spPr>
          <a:xfrm>
            <a:off x="430213" y="2020888"/>
            <a:ext cx="5211762"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382512" y="1380744"/>
            <a:ext cx="5212080"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BAB67A04-5E8D-18C5-D47A-A5B5CFE568A1}"/>
              </a:ext>
            </a:extLst>
          </p:cNvPr>
          <p:cNvSpPr>
            <a:spLocks noGrp="1"/>
          </p:cNvSpPr>
          <p:nvPr>
            <p:ph type="body" sz="quarter" idx="14"/>
          </p:nvPr>
        </p:nvSpPr>
        <p:spPr>
          <a:xfrm>
            <a:off x="6381750" y="2020888"/>
            <a:ext cx="5213350" cy="4343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E7079F91-8FDB-4AB3-84FB-6B8E68AF702B}" type="datetime1">
              <a:rPr lang="en-US" smtClean="0"/>
              <a:t>11/11/2025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8951127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0061D436-D43A-4662-BADB-33E2F793B997}" type="datetime1">
              <a:rPr lang="en-US" smtClean="0"/>
              <a:t>11/11/2025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3578005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21DC9DBE-31FF-4D71-B719-92EBAC3193CE}" type="datetime1">
              <a:rPr lang="en-US" smtClean="0"/>
              <a:t>11/11/2025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7849755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429768" y="553616"/>
            <a:ext cx="3595634" cy="1757505"/>
          </a:xfrm>
        </p:spPr>
        <p:txBody>
          <a:bodyPr anchor="t">
            <a:normAutofit/>
          </a:bodyPr>
          <a:lstStyle>
            <a:lvl1pPr>
              <a:defRPr sz="2800"/>
            </a:lvl1pPr>
          </a:lstStyle>
          <a:p>
            <a:r>
              <a:rPr lang="en-US"/>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429769" y="2311121"/>
            <a:ext cx="3309608"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6995" y="553616"/>
            <a:ext cx="6466741" cy="5752566"/>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62F576B-5432-44C5-AE72-B8C78722FE99}" type="datetime1">
              <a:rPr lang="en-US" smtClean="0"/>
              <a:t>11/11/2025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602507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4590288" cy="3739896"/>
          </a:xfrm>
        </p:spPr>
        <p:txBody>
          <a:bodyPr anchor="t">
            <a:normAutofit/>
          </a:bodyPr>
          <a:lstStyle>
            <a:lvl1pPr algn="l">
              <a:defRPr sz="52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5591348"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dpi="0" rotWithShape="1">
            <a:blip r:embed="rId2"/>
            <a:srcRect/>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3E408205-B154-4943-AEBC-86E16421E5DB}"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07040275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429768" y="557784"/>
            <a:ext cx="3713996" cy="2212313"/>
          </a:xfrm>
        </p:spPr>
        <p:txBody>
          <a:bodyPr anchor="t">
            <a:normAutofit/>
          </a:bodyPr>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429767" y="2826137"/>
            <a:ext cx="3310128"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2" name="Picture Placeholder 2">
            <a:extLst>
              <a:ext uri="{FF2B5EF4-FFF2-40B4-BE49-F238E27FC236}">
                <a16:creationId xmlns:a16="http://schemas.microsoft.com/office/drawing/2014/main" id="{ADACA751-BBB2-3E33-EA6C-54B4A7F6842B}"/>
              </a:ext>
            </a:extLst>
          </p:cNvPr>
          <p:cNvSpPr>
            <a:spLocks noGrp="1"/>
          </p:cNvSpPr>
          <p:nvPr>
            <p:ph type="pic" idx="1"/>
          </p:nvPr>
        </p:nvSpPr>
        <p:spPr>
          <a:xfrm>
            <a:off x="5063319" y="342901"/>
            <a:ext cx="6785782" cy="6172198"/>
          </a:xfrm>
          <a:custGeom>
            <a:avLst/>
            <a:gdLst>
              <a:gd name="connsiteX0" fmla="*/ 264355 w 6785782"/>
              <a:gd name="connsiteY0" fmla="*/ 0 h 6172198"/>
              <a:gd name="connsiteX1" fmla="*/ 6521427 w 6785782"/>
              <a:gd name="connsiteY1" fmla="*/ 0 h 6172198"/>
              <a:gd name="connsiteX2" fmla="*/ 6785782 w 6785782"/>
              <a:gd name="connsiteY2" fmla="*/ 264355 h 6172198"/>
              <a:gd name="connsiteX3" fmla="*/ 6785782 w 6785782"/>
              <a:gd name="connsiteY3" fmla="*/ 5907843 h 6172198"/>
              <a:gd name="connsiteX4" fmla="*/ 6521427 w 6785782"/>
              <a:gd name="connsiteY4" fmla="*/ 6172198 h 6172198"/>
              <a:gd name="connsiteX5" fmla="*/ 264355 w 6785782"/>
              <a:gd name="connsiteY5" fmla="*/ 6172198 h 6172198"/>
              <a:gd name="connsiteX6" fmla="*/ 0 w 6785782"/>
              <a:gd name="connsiteY6" fmla="*/ 5907843 h 6172198"/>
              <a:gd name="connsiteX7" fmla="*/ 0 w 6785782"/>
              <a:gd name="connsiteY7" fmla="*/ 264355 h 6172198"/>
              <a:gd name="connsiteX8" fmla="*/ 264355 w 6785782"/>
              <a:gd name="connsiteY8" fmla="*/ 0 h 6172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85782" h="6172198">
                <a:moveTo>
                  <a:pt x="264355" y="0"/>
                </a:moveTo>
                <a:lnTo>
                  <a:pt x="6521427" y="0"/>
                </a:lnTo>
                <a:cubicBezTo>
                  <a:pt x="6667426" y="0"/>
                  <a:pt x="6785782" y="118356"/>
                  <a:pt x="6785782" y="264355"/>
                </a:cubicBezTo>
                <a:lnTo>
                  <a:pt x="6785782" y="5907843"/>
                </a:lnTo>
                <a:cubicBezTo>
                  <a:pt x="6785782" y="6053842"/>
                  <a:pt x="6667426" y="6172198"/>
                  <a:pt x="6521427" y="6172198"/>
                </a:cubicBezTo>
                <a:lnTo>
                  <a:pt x="264355" y="6172198"/>
                </a:lnTo>
                <a:cubicBezTo>
                  <a:pt x="118356" y="6172198"/>
                  <a:pt x="0" y="6053842"/>
                  <a:pt x="0" y="5907843"/>
                </a:cubicBezTo>
                <a:lnTo>
                  <a:pt x="0" y="264355"/>
                </a:lnTo>
                <a:cubicBezTo>
                  <a:pt x="0" y="118356"/>
                  <a:pt x="118356" y="0"/>
                  <a:pt x="264355" y="0"/>
                </a:cubicBezTo>
                <a:close/>
              </a:path>
            </a:pathLst>
          </a:custGeom>
          <a:blipFill>
            <a:blip r:embed="rId2"/>
            <a:stretch>
              <a:fillRect/>
            </a:stretch>
          </a:blipFill>
        </p:spPr>
        <p:txBody>
          <a:bodyPr wrap="square">
            <a:no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4366CE1-0051-42BD-BBD3-CB4EC65FC51D}" type="datetime1">
              <a:rPr lang="en-US" smtClean="0"/>
              <a:t>11/11/2025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6645126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429768"/>
            <a:ext cx="10890374" cy="1627632"/>
          </a:xfrm>
        </p:spPr>
        <p:txBody>
          <a:bodyPr anchor="t">
            <a:noAutofit/>
          </a:bodyPr>
          <a:lstStyle>
            <a:lvl1pPr>
              <a:defRPr sz="8000"/>
            </a:lvl1pPr>
          </a:lstStyle>
          <a:p>
            <a:r>
              <a:rPr lang="en-US" dirty="0"/>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429768" y="3264408"/>
            <a:ext cx="10890374" cy="2834640"/>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D404B75-5BA7-423E-A6AE-B3781CB72AA9}"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145567303"/>
      </p:ext>
    </p:extLst>
  </p:cSld>
  <p:clrMapOvr>
    <a:overrideClrMapping bg1="lt1" tx1="dk1" bg2="lt2" tx2="dk2" accent1="accent1" accent2="accent2" accent3="accent3" accent4="accent4" accent5="accent5" accent6="accent6" hlink="hlink" folHlink="folHlink"/>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29768" y="1627318"/>
            <a:ext cx="7370064" cy="1842020"/>
          </a:xfrm>
        </p:spPr>
        <p:txBody>
          <a:bodyPr anchor="b">
            <a:norm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29768" y="3622673"/>
            <a:ext cx="7370064" cy="2231136"/>
          </a:xfrm>
        </p:spPr>
        <p:txBody>
          <a:bodyPr vert="horz" lIns="91440" tIns="45720" rIns="91440" bIns="45720" rtlCol="0">
            <a:normAutofit/>
          </a:bodyPr>
          <a:lstStyle>
            <a:lvl1pPr marL="0" indent="0">
              <a:buNone/>
              <a:defRPr lang="en-US" dirty="0"/>
            </a:lvl1pPr>
            <a:lvl2pPr marL="228600" indent="0">
              <a:buNone/>
              <a:defRPr lang="en-US" dirty="0"/>
            </a:lvl2pPr>
            <a:lvl3pPr marL="457200" indent="0">
              <a:buNone/>
              <a:defRPr lang="en-US" dirty="0"/>
            </a:lvl3pPr>
            <a:lvl4pPr marL="685800" indent="0">
              <a:buNone/>
              <a:defRPr lang="en-US" dirty="0"/>
            </a:lvl4pPr>
            <a:lvl5pPr marL="914400" indent="0">
              <a:buNone/>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AFC1F7B-2472-4057-932A-A13696216B5F}" type="datetime1">
              <a:rPr lang="en-US" smtClean="0"/>
              <a:t>11/11/2025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74308341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429768" y="411480"/>
            <a:ext cx="5330952" cy="3739896"/>
          </a:xfrm>
        </p:spPr>
        <p:txBody>
          <a:bodyPr anchor="t">
            <a:normAutofit/>
          </a:bodyPr>
          <a:lstStyle>
            <a:lvl1pPr algn="l">
              <a:defRPr sz="66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429768" y="4873752"/>
            <a:ext cx="4517136"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BD144122-2A67-493C-895E-2682608B0F6A}"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
        <p:nvSpPr>
          <p:cNvPr id="11" name="Picture Placeholder 6">
            <a:extLst>
              <a:ext uri="{FF2B5EF4-FFF2-40B4-BE49-F238E27FC236}">
                <a16:creationId xmlns:a16="http://schemas.microsoft.com/office/drawing/2014/main" id="{8F28510C-0939-D915-FCC8-7D8AD4475782}"/>
              </a:ext>
            </a:extLst>
          </p:cNvPr>
          <p:cNvSpPr>
            <a:spLocks noGrp="1"/>
          </p:cNvSpPr>
          <p:nvPr>
            <p:ph type="pic" sz="quarter" idx="13"/>
          </p:nvPr>
        </p:nvSpPr>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blipFill>
            <a:blip r:embed="rId2"/>
            <a:stretch>
              <a:fillRect/>
            </a:stretch>
          </a:blipFill>
        </p:spPr>
        <p:txBody>
          <a:bodyPr wrap="square">
            <a:noAutofit/>
          </a:bodyPr>
          <a:lstStyle/>
          <a:p>
            <a:endParaRPr lang="en-US" dirty="0"/>
          </a:p>
        </p:txBody>
      </p:sp>
    </p:spTree>
    <p:extLst>
      <p:ext uri="{BB962C8B-B14F-4D97-AF65-F5344CB8AC3E}">
        <p14:creationId xmlns:p14="http://schemas.microsoft.com/office/powerpoint/2010/main" val="140580422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4">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269480" y="411480"/>
            <a:ext cx="4361688" cy="3968496"/>
          </a:xfrm>
        </p:spPr>
        <p:txBody>
          <a:bodyPr anchor="t">
            <a:normAutofit/>
          </a:bodyPr>
          <a:lstStyle>
            <a:lvl1pPr algn="l">
              <a:defRPr sz="5400">
                <a:solidFill>
                  <a:schemeClr val="tx2"/>
                </a:solidFill>
              </a:defRPr>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269480" y="4873752"/>
            <a:ext cx="4206240" cy="1380744"/>
          </a:xfrm>
        </p:spPr>
        <p:txBody>
          <a:bodyPr anchor="b">
            <a:normAutofit/>
          </a:bodyPr>
          <a:lstStyle>
            <a:lvl1pPr marL="0" indent="0" algn="l">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Picture Placeholder 6">
            <a:extLst>
              <a:ext uri="{FF2B5EF4-FFF2-40B4-BE49-F238E27FC236}">
                <a16:creationId xmlns:a16="http://schemas.microsoft.com/office/drawing/2014/main" id="{55FC269D-AA10-2D35-8DD6-33E0E2CC4064}"/>
              </a:ext>
            </a:extLst>
          </p:cNvPr>
          <p:cNvSpPr>
            <a:spLocks noGrp="1"/>
          </p:cNvSpPr>
          <p:nvPr>
            <p:ph type="pic" sz="quarter" idx="13"/>
          </p:nvPr>
        </p:nvSpPr>
        <p:spPr>
          <a:xfrm>
            <a:off x="347472" y="343038"/>
            <a:ext cx="6257031" cy="6172200"/>
          </a:xfrm>
          <a:custGeom>
            <a:avLst/>
            <a:gdLst>
              <a:gd name="connsiteX0" fmla="*/ 318609 w 6257031"/>
              <a:gd name="connsiteY0" fmla="*/ 0 h 6172200"/>
              <a:gd name="connsiteX1" fmla="*/ 5938422 w 6257031"/>
              <a:gd name="connsiteY1" fmla="*/ 0 h 6172200"/>
              <a:gd name="connsiteX2" fmla="*/ 6257031 w 6257031"/>
              <a:gd name="connsiteY2" fmla="*/ 318609 h 6172200"/>
              <a:gd name="connsiteX3" fmla="*/ 6257031 w 6257031"/>
              <a:gd name="connsiteY3" fmla="*/ 5853591 h 6172200"/>
              <a:gd name="connsiteX4" fmla="*/ 5938422 w 6257031"/>
              <a:gd name="connsiteY4" fmla="*/ 6172200 h 6172200"/>
              <a:gd name="connsiteX5" fmla="*/ 318609 w 6257031"/>
              <a:gd name="connsiteY5" fmla="*/ 6172200 h 6172200"/>
              <a:gd name="connsiteX6" fmla="*/ 0 w 6257031"/>
              <a:gd name="connsiteY6" fmla="*/ 5853591 h 6172200"/>
              <a:gd name="connsiteX7" fmla="*/ 0 w 6257031"/>
              <a:gd name="connsiteY7" fmla="*/ 318609 h 6172200"/>
              <a:gd name="connsiteX8" fmla="*/ 318609 w 6257031"/>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57031" h="6172200">
                <a:moveTo>
                  <a:pt x="318609" y="0"/>
                </a:moveTo>
                <a:lnTo>
                  <a:pt x="5938422" y="0"/>
                </a:lnTo>
                <a:cubicBezTo>
                  <a:pt x="6114385" y="0"/>
                  <a:pt x="6257031" y="142646"/>
                  <a:pt x="6257031" y="318609"/>
                </a:cubicBezTo>
                <a:lnTo>
                  <a:pt x="6257031" y="5853591"/>
                </a:lnTo>
                <a:cubicBezTo>
                  <a:pt x="6257031" y="6029554"/>
                  <a:pt x="6114385" y="6172200"/>
                  <a:pt x="5938422" y="6172200"/>
                </a:cubicBezTo>
                <a:lnTo>
                  <a:pt x="318609" y="6172200"/>
                </a:lnTo>
                <a:cubicBezTo>
                  <a:pt x="142646" y="6172200"/>
                  <a:pt x="0" y="6029554"/>
                  <a:pt x="0" y="5853591"/>
                </a:cubicBezTo>
                <a:lnTo>
                  <a:pt x="0" y="318609"/>
                </a:lnTo>
                <a:cubicBezTo>
                  <a:pt x="0" y="142646"/>
                  <a:pt x="142646" y="0"/>
                  <a:pt x="318609" y="0"/>
                </a:cubicBezTo>
                <a:close/>
              </a:path>
            </a:pathLst>
          </a:custGeom>
          <a:blipFill>
            <a:blip r:embed="rId2"/>
            <a:stretch>
              <a:fillRect/>
            </a:stretch>
          </a:blipFill>
        </p:spPr>
        <p:txBody>
          <a:bodyPr wrap="square">
            <a:noAutofit/>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2"/>
                </a:solidFill>
                <a:effectLst/>
              </a:defRPr>
            </a:lvl1pPr>
          </a:lstStyle>
          <a:p>
            <a:fld id="{486A74E5-A9C0-4E5C-851E-13F6D920EA1A}" type="datetime1">
              <a:rPr lang="en-US" smtClean="0"/>
              <a:t>11/11/2025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2"/>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261072290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27A12A6-507C-2714-2F24-09ADE11584C5}"/>
              </a:ext>
            </a:extLst>
          </p:cNvPr>
          <p:cNvSpPr/>
          <p:nvPr userDrawn="1"/>
        </p:nvSpPr>
        <p:spPr>
          <a:xfrm>
            <a:off x="0" y="0"/>
            <a:ext cx="12192000" cy="6858000"/>
          </a:xfrm>
          <a:prstGeom prst="rect">
            <a:avLst/>
          </a:prstGeom>
          <a:solidFill>
            <a:schemeClr val="bg2">
              <a:lumMod val="90000"/>
              <a:lumOff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tx2"/>
                </a:solidFill>
              </a:defRPr>
            </a:lvl1pPr>
          </a:lstStyle>
          <a:p>
            <a:r>
              <a:rPr lang="en-US"/>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tx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tx2"/>
                </a:solidFill>
              </a:defRPr>
            </a:lvl1pPr>
          </a:lstStyle>
          <a:p>
            <a:fld id="{3188DBF3-F598-4A31-8E9B-511F7F0D5E47}" type="datetime1">
              <a:rPr lang="en-US" smtClean="0"/>
              <a:t>11/11/2025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tx2"/>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tx2"/>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2321861769"/>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1_Section Header">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EA34-13CC-54C1-DE3D-4F1D5D55C9A7}"/>
              </a:ext>
            </a:extLst>
          </p:cNvPr>
          <p:cNvSpPr>
            <a:spLocks noGrp="1"/>
          </p:cNvSpPr>
          <p:nvPr>
            <p:ph type="title"/>
          </p:nvPr>
        </p:nvSpPr>
        <p:spPr>
          <a:xfrm>
            <a:off x="429768" y="1810512"/>
            <a:ext cx="7772400" cy="4562856"/>
          </a:xfrm>
        </p:spPr>
        <p:txBody>
          <a:bodyPr anchor="b">
            <a:normAutofit/>
          </a:bodyPr>
          <a:lstStyle>
            <a:lvl1pPr>
              <a:defRPr sz="8000">
                <a:solidFill>
                  <a:schemeClr val="bg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7FDC7299-89AC-DB5B-B75E-E02A0040A62D}"/>
              </a:ext>
            </a:extLst>
          </p:cNvPr>
          <p:cNvSpPr>
            <a:spLocks noGrp="1"/>
          </p:cNvSpPr>
          <p:nvPr>
            <p:ph type="body" idx="1"/>
          </p:nvPr>
        </p:nvSpPr>
        <p:spPr>
          <a:xfrm>
            <a:off x="429768" y="429768"/>
            <a:ext cx="7772400" cy="786384"/>
          </a:xfrm>
        </p:spPr>
        <p:txBody>
          <a:bodyPr>
            <a:normAutofit/>
          </a:bodyPr>
          <a:lstStyle>
            <a:lvl1pPr marL="0" indent="0">
              <a:buNone/>
              <a:defRPr sz="2000">
                <a:solidFill>
                  <a:schemeClr val="bg1"/>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F845713-EE4C-7615-B812-531C14CF0CA2}"/>
              </a:ext>
            </a:extLst>
          </p:cNvPr>
          <p:cNvSpPr>
            <a:spLocks noGrp="1"/>
          </p:cNvSpPr>
          <p:nvPr>
            <p:ph type="dt" sz="half" idx="10"/>
          </p:nvPr>
        </p:nvSpPr>
        <p:spPr/>
        <p:txBody>
          <a:bodyPr/>
          <a:lstStyle>
            <a:lvl1pPr>
              <a:defRPr>
                <a:solidFill>
                  <a:schemeClr val="bg1"/>
                </a:solidFill>
              </a:defRPr>
            </a:lvl1pPr>
          </a:lstStyle>
          <a:p>
            <a:fld id="{3188DBF3-F598-4A31-8E9B-511F7F0D5E47}" type="datetime1">
              <a:rPr lang="en-US" smtClean="0"/>
              <a:pPr/>
              <a:t>11/11/2025</a:t>
            </a:fld>
            <a:endParaRPr lang="en-US" dirty="0"/>
          </a:p>
        </p:txBody>
      </p:sp>
      <p:sp>
        <p:nvSpPr>
          <p:cNvPr id="5" name="Footer Placeholder 4">
            <a:extLst>
              <a:ext uri="{FF2B5EF4-FFF2-40B4-BE49-F238E27FC236}">
                <a16:creationId xmlns:a16="http://schemas.microsoft.com/office/drawing/2014/main" id="{9F1849E7-8E94-3B02-239C-AAB481596BFD}"/>
              </a:ext>
            </a:extLst>
          </p:cNvPr>
          <p:cNvSpPr>
            <a:spLocks noGrp="1"/>
          </p:cNvSpPr>
          <p:nvPr>
            <p:ph type="ftr" sz="quarter" idx="11"/>
          </p:nvPr>
        </p:nvSpPr>
        <p:spPr/>
        <p:txBody>
          <a:bodyPr/>
          <a:lstStyle>
            <a:lvl1pPr>
              <a:defRPr>
                <a:solidFill>
                  <a:schemeClr val="bg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0644BD7-C050-D052-8408-65ADAAF674FF}"/>
              </a:ext>
            </a:extLst>
          </p:cNvPr>
          <p:cNvSpPr>
            <a:spLocks noGrp="1"/>
          </p:cNvSpPr>
          <p:nvPr>
            <p:ph type="sldNum" sz="quarter" idx="12"/>
          </p:nvPr>
        </p:nvSpPr>
        <p:spPr/>
        <p:txBody>
          <a:bodyPr/>
          <a:lstStyle>
            <a:lvl1pPr>
              <a:defRPr>
                <a:solidFill>
                  <a:schemeClr val="bg1"/>
                </a:solidFill>
              </a:defRPr>
            </a:lvl1pPr>
          </a:lstStyle>
          <a:p>
            <a:fld id="{84145AC3-CC88-4C8A-A6CE-8D44921B6A23}" type="slidenum">
              <a:rPr lang="en-US" smtClean="0"/>
              <a:pPr/>
              <a:t>‹#›</a:t>
            </a:fld>
            <a:endParaRPr lang="en-US" dirty="0"/>
          </a:p>
        </p:txBody>
      </p:sp>
    </p:spTree>
    <p:extLst>
      <p:ext uri="{BB962C8B-B14F-4D97-AF65-F5344CB8AC3E}">
        <p14:creationId xmlns:p14="http://schemas.microsoft.com/office/powerpoint/2010/main" val="3609354172"/>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429768" y="283464"/>
            <a:ext cx="10652760" cy="96926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429768" y="1380744"/>
            <a:ext cx="10652760" cy="49011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429768" y="6519672"/>
            <a:ext cx="2843784" cy="338328"/>
          </a:xfrm>
          <a:prstGeom prst="rect">
            <a:avLst/>
          </a:prstGeom>
        </p:spPr>
        <p:txBody>
          <a:bodyPr vert="horz" lIns="91440" tIns="45720" rIns="91440" bIns="45720" rtlCol="0" anchor="ctr"/>
          <a:lstStyle>
            <a:lvl1pPr algn="l">
              <a:defRPr sz="800">
                <a:solidFill>
                  <a:schemeClr val="tx1"/>
                </a:solidFill>
              </a:defRPr>
            </a:lvl1pPr>
          </a:lstStyle>
          <a:p>
            <a:fld id="{8A7B9ABC-2BDA-432C-8D53-84813DB6E36F}" type="datetime1">
              <a:rPr lang="en-US" smtClean="0"/>
              <a:t>11/11/2025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60536" y="6519672"/>
            <a:ext cx="2642616" cy="338328"/>
          </a:xfrm>
          <a:prstGeom prst="rect">
            <a:avLst/>
          </a:prstGeom>
        </p:spPr>
        <p:txBody>
          <a:bodyPr vert="horz" lIns="91440" tIns="45720" rIns="91440" bIns="45720" rtlCol="0" anchor="ctr"/>
          <a:lstStyle>
            <a:lvl1pPr algn="r">
              <a:defRPr sz="8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475720" y="6519672"/>
            <a:ext cx="457200" cy="338328"/>
          </a:xfrm>
          <a:prstGeom prst="rect">
            <a:avLst/>
          </a:prstGeom>
        </p:spPr>
        <p:txBody>
          <a:bodyPr vert="horz" lIns="91440" tIns="45720" rIns="91440" bIns="45720" rtlCol="0" anchor="ctr"/>
          <a:lstStyle>
            <a:lvl1pPr algn="r">
              <a:defRPr sz="800">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5622617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Lst>
  <p:hf sldNum="0" hdr="0" ftr="0" dt="0"/>
  <p:txStyles>
    <p:titleStyle>
      <a:lvl1pPr algn="l" defTabSz="914400" rtl="0" eaLnBrk="1" latinLnBrk="0" hangingPunct="1">
        <a:lnSpc>
          <a:spcPct val="90000"/>
        </a:lnSpc>
        <a:spcBef>
          <a:spcPct val="0"/>
        </a:spcBef>
        <a:buNone/>
        <a:defRPr sz="3200" b="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2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35.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B178A-209E-A277-A123-124D2957D78F}"/>
              </a:ext>
            </a:extLst>
          </p:cNvPr>
          <p:cNvSpPr>
            <a:spLocks noGrp="1"/>
          </p:cNvSpPr>
          <p:nvPr>
            <p:ph type="ctrTitle"/>
          </p:nvPr>
        </p:nvSpPr>
        <p:spPr>
          <a:xfrm>
            <a:off x="429768" y="438912"/>
            <a:ext cx="11000232" cy="4453128"/>
          </a:xfrm>
        </p:spPr>
        <p:txBody>
          <a:bodyPr anchor="t">
            <a:normAutofit/>
          </a:bodyPr>
          <a:lstStyle/>
          <a:p>
            <a:pPr algn="ctr"/>
            <a:r>
              <a:rPr lang="en-US" sz="6000" dirty="0"/>
              <a:t>Building an Intelligent Chatbot With Microsoft Bot Framework and Conversational Language Understanding</a:t>
            </a:r>
          </a:p>
        </p:txBody>
      </p:sp>
      <p:sp>
        <p:nvSpPr>
          <p:cNvPr id="3" name="Subtitle 2">
            <a:extLst>
              <a:ext uri="{FF2B5EF4-FFF2-40B4-BE49-F238E27FC236}">
                <a16:creationId xmlns:a16="http://schemas.microsoft.com/office/drawing/2014/main" id="{D46B4AB6-8403-B836-C185-3FB9362AEE0D}"/>
              </a:ext>
            </a:extLst>
          </p:cNvPr>
          <p:cNvSpPr>
            <a:spLocks noGrp="1"/>
          </p:cNvSpPr>
          <p:nvPr>
            <p:ph type="subTitle" idx="1"/>
          </p:nvPr>
        </p:nvSpPr>
        <p:spPr>
          <a:xfrm>
            <a:off x="429768" y="4965192"/>
            <a:ext cx="11121256" cy="1289304"/>
          </a:xfrm>
        </p:spPr>
        <p:txBody>
          <a:bodyPr anchor="b">
            <a:normAutofit lnSpcReduction="10000"/>
          </a:bodyPr>
          <a:lstStyle/>
          <a:p>
            <a:pPr algn="ctr"/>
            <a:r>
              <a:rPr lang="en-US" dirty="0"/>
              <a:t>Philip Okoth</a:t>
            </a:r>
          </a:p>
          <a:p>
            <a:pPr algn="ctr"/>
            <a:r>
              <a:rPr lang="en-US" dirty="0"/>
              <a:t>December 2025</a:t>
            </a:r>
          </a:p>
          <a:p>
            <a:pPr algn="ctr"/>
            <a:r>
              <a:rPr lang="en-US" dirty="0"/>
              <a:t>Open Classroom</a:t>
            </a:r>
          </a:p>
        </p:txBody>
      </p:sp>
    </p:spTree>
    <p:extLst>
      <p:ext uri="{BB962C8B-B14F-4D97-AF65-F5344CB8AC3E}">
        <p14:creationId xmlns:p14="http://schemas.microsoft.com/office/powerpoint/2010/main" val="766551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0" nodeType="withEffect">
                                  <p:stCondLst>
                                    <p:cond delay="1000"/>
                                  </p:stCondLst>
                                  <p:iterate>
                                    <p:tmPct val="10000"/>
                                  </p:iterate>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700"/>
                                        <p:tgtEl>
                                          <p:spTgt spid="3">
                                            <p:txEl>
                                              <p:pRg st="1" end="1"/>
                                            </p:txEl>
                                          </p:spTgt>
                                        </p:tgtEl>
                                      </p:cBhvr>
                                    </p:animEffect>
                                  </p:childTnLst>
                                </p:cTn>
                              </p:par>
                              <p:par>
                                <p:cTn id="14" presetID="10" presetClass="entr" presetSubtype="0" fill="hold" grpId="0" nodeType="withEffect">
                                  <p:stCondLst>
                                    <p:cond delay="1000"/>
                                  </p:stCondLst>
                                  <p:iterate>
                                    <p:tmPct val="10000"/>
                                  </p:iterate>
                                  <p:childTnLst>
                                    <p:set>
                                      <p:cBhvr>
                                        <p:cTn id="15" dur="1" fill="hold">
                                          <p:stCondLst>
                                            <p:cond delay="0"/>
                                          </p:stCondLst>
                                        </p:cTn>
                                        <p:tgtEl>
                                          <p:spTgt spid="3">
                                            <p:txEl>
                                              <p:pRg st="2" end="2"/>
                                            </p:txEl>
                                          </p:spTgt>
                                        </p:tgtEl>
                                        <p:attrNameLst>
                                          <p:attrName>style.visibility</p:attrName>
                                        </p:attrNameLst>
                                      </p:cBhvr>
                                      <p:to>
                                        <p:strVal val="visible"/>
                                      </p:to>
                                    </p:set>
                                    <p:animEffect transition="in" filter="fade">
                                      <p:cBhvr>
                                        <p:cTn id="16" dur="700"/>
                                        <p:tgtEl>
                                          <p:spTgt spid="3">
                                            <p:txEl>
                                              <p:pRg st="2" end="2"/>
                                            </p:txEl>
                                          </p:spTgt>
                                        </p:tgtEl>
                                      </p:cBhvr>
                                    </p:animEffect>
                                  </p:childTnLst>
                                </p:cTn>
                              </p:par>
                              <p:par>
                                <p:cTn id="17" presetID="10" presetClass="entr" presetSubtype="0" fill="hold" grpId="1" nodeType="withEffect">
                                  <p:stCondLst>
                                    <p:cond delay="250"/>
                                  </p:stCondLst>
                                  <p:iterate>
                                    <p:tmPct val="10000"/>
                                  </p:iterate>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DA0A4-84E9-0FA8-5DA7-6D12861050B5}"/>
              </a:ext>
            </a:extLst>
          </p:cNvPr>
          <p:cNvSpPr>
            <a:spLocks noGrp="1"/>
          </p:cNvSpPr>
          <p:nvPr>
            <p:ph type="title"/>
          </p:nvPr>
        </p:nvSpPr>
        <p:spPr>
          <a:xfrm>
            <a:off x="429768" y="603504"/>
            <a:ext cx="4480560" cy="1527048"/>
          </a:xfrm>
        </p:spPr>
        <p:txBody>
          <a:bodyPr vert="horz" lIns="91440" tIns="45720" rIns="91440" bIns="45720" rtlCol="0" anchor="b">
            <a:normAutofit/>
          </a:bodyPr>
          <a:lstStyle/>
          <a:p>
            <a:r>
              <a:rPr lang="en-US" b="0" kern="1200">
                <a:latin typeface="+mj-lt"/>
                <a:ea typeface="+mj-ea"/>
                <a:cs typeface="+mj-cs"/>
              </a:rPr>
              <a:t>Training and Deploying CLU Models</a:t>
            </a:r>
          </a:p>
        </p:txBody>
      </p:sp>
      <p:sp>
        <p:nvSpPr>
          <p:cNvPr id="5" name="TextBox 4">
            <a:extLst>
              <a:ext uri="{FF2B5EF4-FFF2-40B4-BE49-F238E27FC236}">
                <a16:creationId xmlns:a16="http://schemas.microsoft.com/office/drawing/2014/main" id="{04DFA866-EC56-4241-9CE5-E6B1B0505A9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7" y="2276856"/>
            <a:ext cx="4480560" cy="4041648"/>
          </a:xfrm>
          <a:prstGeom prst="rect">
            <a:avLst/>
          </a:prstGeom>
        </p:spPr>
        <p:txBody>
          <a:bodyPr>
            <a:normAutofit/>
          </a:bodyPr>
          <a:lstStyle/>
          <a:p>
            <a:pPr marL="0" indent="0">
              <a:lnSpc>
                <a:spcPct val="90000"/>
              </a:lnSpc>
              <a:spcBef>
                <a:spcPts val="2500"/>
              </a:spcBef>
              <a:spcAft>
                <a:spcPts val="600"/>
              </a:spcAft>
              <a:buFont typeface="Arial" panose="020B0604020202020204" pitchFamily="34" charset="0"/>
              <a:buNone/>
            </a:pPr>
            <a:r>
              <a:rPr lang="en-US" sz="1400" b="1"/>
              <a:t>Preparing Labeled Data</a:t>
            </a:r>
          </a:p>
          <a:p>
            <a:pPr marL="0" lvl="1" indent="0">
              <a:lnSpc>
                <a:spcPct val="90000"/>
              </a:lnSpc>
              <a:spcBef>
                <a:spcPts val="1000"/>
              </a:spcBef>
              <a:spcAft>
                <a:spcPts val="600"/>
              </a:spcAft>
              <a:buFont typeface="Arial" panose="020B0604020202020204" pitchFamily="34" charset="0"/>
              <a:buNone/>
            </a:pPr>
            <a:r>
              <a:rPr lang="en-US" sz="1400"/>
              <a:t>Training starts with preparing accurately labeled data sets for effective model learning and performance.</a:t>
            </a:r>
          </a:p>
          <a:p>
            <a:pPr marL="0" indent="0">
              <a:lnSpc>
                <a:spcPct val="90000"/>
              </a:lnSpc>
              <a:spcBef>
                <a:spcPts val="2500"/>
              </a:spcBef>
              <a:spcAft>
                <a:spcPts val="600"/>
              </a:spcAft>
              <a:buFont typeface="Arial" panose="020B0604020202020204" pitchFamily="34" charset="0"/>
              <a:buNone/>
            </a:pPr>
            <a:r>
              <a:rPr lang="en-US" sz="1400" b="1"/>
              <a:t>Configuring Intents and Entities</a:t>
            </a:r>
          </a:p>
          <a:p>
            <a:pPr marL="0" lvl="1" indent="0">
              <a:lnSpc>
                <a:spcPct val="90000"/>
              </a:lnSpc>
              <a:spcBef>
                <a:spcPts val="1000"/>
              </a:spcBef>
              <a:spcAft>
                <a:spcPts val="600"/>
              </a:spcAft>
              <a:buFont typeface="Arial" panose="020B0604020202020204" pitchFamily="34" charset="0"/>
              <a:buNone/>
            </a:pPr>
            <a:r>
              <a:rPr lang="en-US" sz="1400"/>
              <a:t>Defining intents and entities is essential for the model to understand user requests and extract relevant information.</a:t>
            </a:r>
          </a:p>
          <a:p>
            <a:pPr marL="0" indent="0">
              <a:lnSpc>
                <a:spcPct val="90000"/>
              </a:lnSpc>
              <a:spcBef>
                <a:spcPts val="2500"/>
              </a:spcBef>
              <a:spcAft>
                <a:spcPts val="600"/>
              </a:spcAft>
              <a:buFont typeface="Arial" panose="020B0604020202020204" pitchFamily="34" charset="0"/>
              <a:buNone/>
            </a:pPr>
            <a:r>
              <a:rPr lang="en-US" sz="1400" b="1"/>
              <a:t>Cloud Deployment</a:t>
            </a:r>
          </a:p>
          <a:p>
            <a:pPr marL="0" lvl="1" indent="0">
              <a:lnSpc>
                <a:spcPct val="90000"/>
              </a:lnSpc>
              <a:spcBef>
                <a:spcPts val="1000"/>
              </a:spcBef>
              <a:spcAft>
                <a:spcPts val="600"/>
              </a:spcAft>
              <a:buFont typeface="Arial" panose="020B0604020202020204" pitchFamily="34" charset="0"/>
              <a:buNone/>
            </a:pPr>
            <a:r>
              <a:rPr lang="en-US" sz="1400"/>
              <a:t>Deploying trained models to cloud environments enables real-time processing and accessibility across platforms.</a:t>
            </a:r>
          </a:p>
        </p:txBody>
      </p:sp>
      <p:pic>
        <p:nvPicPr>
          <p:cNvPr id="4" name="Content Placeholder 3" descr="Cloud Computing with Smartphone, Laptop, Desktop Computer and Tablet">
            <a:extLst>
              <a:ext uri="{FF2B5EF4-FFF2-40B4-BE49-F238E27FC236}">
                <a16:creationId xmlns:a16="http://schemas.microsoft.com/office/drawing/2014/main" id="{A63F5435-8D73-47CA-ADC3-17E043004E99}"/>
              </a:ext>
            </a:extLst>
          </p:cNvPr>
          <p:cNvPicPr>
            <a:picLocks noGrp="1" noChangeAspect="1"/>
          </p:cNvPicPr>
          <p:nvPr>
            <p:ph type="pic" sz="quarter" idx="13"/>
          </p:nvPr>
        </p:nvPicPr>
        <p:blipFill>
          <a:blip r:embed="rId3"/>
          <a:srcRect l="18190" r="15717" b="-2"/>
          <a:stretch>
            <a:fillRect/>
          </a:stretch>
        </p:blipFill>
        <p:spPr>
          <a:xfrm>
            <a:off x="5737594" y="342900"/>
            <a:ext cx="6111507" cy="6172338"/>
          </a:xfrm>
          <a:prstGeom prst="rect">
            <a:avLst/>
          </a:prstGeom>
          <a:noFill/>
        </p:spPr>
      </p:pic>
    </p:spTree>
    <p:extLst>
      <p:ext uri="{BB962C8B-B14F-4D97-AF65-F5344CB8AC3E}">
        <p14:creationId xmlns:p14="http://schemas.microsoft.com/office/powerpoint/2010/main" val="36607332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D4B9-548E-3FCC-D97F-807627527E7D}"/>
              </a:ext>
            </a:extLst>
          </p:cNvPr>
          <p:cNvSpPr>
            <a:spLocks noGrp="1"/>
          </p:cNvSpPr>
          <p:nvPr>
            <p:ph type="title"/>
          </p:nvPr>
        </p:nvSpPr>
        <p:spPr>
          <a:xfrm>
            <a:off x="7644383" y="1012952"/>
            <a:ext cx="4023360" cy="1636776"/>
          </a:xfrm>
        </p:spPr>
        <p:txBody>
          <a:bodyPr vert="horz" lIns="91440" tIns="45720" rIns="91440" bIns="45720" rtlCol="0" anchor="b">
            <a:normAutofit/>
          </a:bodyPr>
          <a:lstStyle/>
          <a:p>
            <a:r>
              <a:rPr lang="en-US" sz="3700" b="0" kern="1200">
                <a:latin typeface="+mj-lt"/>
                <a:ea typeface="+mj-ea"/>
                <a:cs typeface="+mj-cs"/>
              </a:rPr>
              <a:t>Connecting CLU with BotFramework</a:t>
            </a:r>
          </a:p>
        </p:txBody>
      </p:sp>
      <p:pic>
        <p:nvPicPr>
          <p:cNvPr id="4" name="Content Placeholder 3" descr="close up Artificial Intelligence technology brain for backgrounds">
            <a:extLst>
              <a:ext uri="{FF2B5EF4-FFF2-40B4-BE49-F238E27FC236}">
                <a16:creationId xmlns:a16="http://schemas.microsoft.com/office/drawing/2014/main" id="{F3724AD8-D23A-45B0-8D12-A4C7644E0CC6}"/>
              </a:ext>
            </a:extLst>
          </p:cNvPr>
          <p:cNvPicPr>
            <a:picLocks noGrp="1" noChangeAspect="1"/>
          </p:cNvPicPr>
          <p:nvPr>
            <p:ph type="pic" sz="quarter" idx="14"/>
          </p:nvPr>
        </p:nvPicPr>
        <p:blipFill>
          <a:blip r:embed="rId3"/>
          <a:srcRect l="13241" r="14036" b="-1"/>
          <a:stretch>
            <a:fillRect/>
          </a:stretch>
        </p:blipFill>
        <p:spPr>
          <a:xfrm>
            <a:off x="342901" y="345109"/>
            <a:ext cx="6714969" cy="6163508"/>
          </a:xfrm>
          <a:prstGeom prst="rect">
            <a:avLst/>
          </a:prstGeom>
          <a:noFill/>
        </p:spPr>
      </p:pic>
      <p:sp>
        <p:nvSpPr>
          <p:cNvPr id="5" name="TextBox 4">
            <a:extLst>
              <a:ext uri="{FF2B5EF4-FFF2-40B4-BE49-F238E27FC236}">
                <a16:creationId xmlns:a16="http://schemas.microsoft.com/office/drawing/2014/main" id="{B3C8B208-B726-4E8C-A577-021B3968F13B}"/>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44384" y="2896616"/>
            <a:ext cx="4023360" cy="3364992"/>
          </a:xfrm>
          <a:prstGeom prst="rect">
            <a:avLst/>
          </a:prstGeom>
        </p:spPr>
        <p:txBody>
          <a:bodyPr>
            <a:normAutofit/>
          </a:bodyPr>
          <a:lstStyle/>
          <a:p>
            <a:pPr marL="0" indent="0">
              <a:lnSpc>
                <a:spcPct val="90000"/>
              </a:lnSpc>
              <a:spcBef>
                <a:spcPts val="2500"/>
              </a:spcBef>
              <a:spcAft>
                <a:spcPts val="600"/>
              </a:spcAft>
              <a:buFont typeface="+mj-lt"/>
              <a:buNone/>
            </a:pPr>
            <a:r>
              <a:rPr lang="en-US" sz="1300" b="1"/>
              <a:t>Leverage CLU Capabilities</a:t>
            </a:r>
          </a:p>
          <a:p>
            <a:pPr marL="0" lvl="1" indent="0">
              <a:lnSpc>
                <a:spcPct val="90000"/>
              </a:lnSpc>
              <a:spcBef>
                <a:spcPts val="1000"/>
              </a:spcBef>
              <a:spcAft>
                <a:spcPts val="600"/>
              </a:spcAft>
              <a:buFont typeface="+mj-lt"/>
              <a:buNone/>
            </a:pPr>
            <a:r>
              <a:rPr lang="en-US" sz="1300"/>
              <a:t>Bots use CLU to enhance language understanding for accurate intent recognition and response.</a:t>
            </a:r>
          </a:p>
          <a:p>
            <a:pPr marL="0" indent="0">
              <a:lnSpc>
                <a:spcPct val="90000"/>
              </a:lnSpc>
              <a:spcBef>
                <a:spcPts val="2500"/>
              </a:spcBef>
              <a:spcAft>
                <a:spcPts val="600"/>
              </a:spcAft>
              <a:buFont typeface="+mj-lt"/>
              <a:buNone/>
            </a:pPr>
            <a:r>
              <a:rPr lang="en-US" sz="1300" b="1"/>
              <a:t>API Connection</a:t>
            </a:r>
          </a:p>
          <a:p>
            <a:pPr marL="0" lvl="1" indent="0">
              <a:lnSpc>
                <a:spcPct val="90000"/>
              </a:lnSpc>
              <a:spcBef>
                <a:spcPts val="1000"/>
              </a:spcBef>
              <a:spcAft>
                <a:spcPts val="600"/>
              </a:spcAft>
              <a:buFont typeface="+mj-lt"/>
              <a:buNone/>
            </a:pPr>
            <a:r>
              <a:rPr lang="en-US" sz="1300"/>
              <a:t>Connecting CLU APIs enables seamless communication and integration within bot dialogs.</a:t>
            </a:r>
          </a:p>
          <a:p>
            <a:pPr marL="0" indent="0">
              <a:lnSpc>
                <a:spcPct val="90000"/>
              </a:lnSpc>
              <a:spcBef>
                <a:spcPts val="2500"/>
              </a:spcBef>
              <a:spcAft>
                <a:spcPts val="600"/>
              </a:spcAft>
              <a:buFont typeface="+mj-lt"/>
              <a:buNone/>
            </a:pPr>
            <a:r>
              <a:rPr lang="en-US" sz="1300" b="1"/>
              <a:t>Seamless Intent Recognition</a:t>
            </a:r>
          </a:p>
          <a:p>
            <a:pPr marL="0" lvl="1" indent="0">
              <a:lnSpc>
                <a:spcPct val="90000"/>
              </a:lnSpc>
              <a:spcBef>
                <a:spcPts val="1000"/>
              </a:spcBef>
              <a:spcAft>
                <a:spcPts val="600"/>
              </a:spcAft>
              <a:buFont typeface="+mj-lt"/>
              <a:buNone/>
            </a:pPr>
            <a:r>
              <a:rPr lang="en-US" sz="1300"/>
              <a:t>Integration supports smooth and accurate intent recognition, improving dialog flow in bots.</a:t>
            </a:r>
          </a:p>
        </p:txBody>
      </p:sp>
    </p:spTree>
    <p:extLst>
      <p:ext uri="{BB962C8B-B14F-4D97-AF65-F5344CB8AC3E}">
        <p14:creationId xmlns:p14="http://schemas.microsoft.com/office/powerpoint/2010/main" val="1427657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3AD181-9930-CB62-052E-C1A347A24F38}"/>
              </a:ext>
            </a:extLst>
          </p:cNvPr>
          <p:cNvSpPr>
            <a:spLocks noGrp="1"/>
          </p:cNvSpPr>
          <p:nvPr>
            <p:ph type="title"/>
          </p:nvPr>
        </p:nvSpPr>
        <p:spPr>
          <a:xfrm>
            <a:off x="7644383" y="1012952"/>
            <a:ext cx="4023360" cy="1636776"/>
          </a:xfrm>
        </p:spPr>
        <p:txBody>
          <a:bodyPr vert="horz" lIns="91440" tIns="45720" rIns="91440" bIns="45720" rtlCol="0" anchor="b">
            <a:normAutofit/>
          </a:bodyPr>
          <a:lstStyle/>
          <a:p>
            <a:r>
              <a:rPr lang="en-US" sz="3700" b="0" kern="1200">
                <a:latin typeface="+mj-lt"/>
                <a:ea typeface="+mj-ea"/>
                <a:cs typeface="+mj-cs"/>
              </a:rPr>
              <a:t>Creating Intents and Entities</a:t>
            </a:r>
          </a:p>
        </p:txBody>
      </p:sp>
      <p:pic>
        <p:nvPicPr>
          <p:cNvPr id="4" name="Content Placeholder 3" descr="Artificial Intelligence digital concept with brain shape">
            <a:extLst>
              <a:ext uri="{FF2B5EF4-FFF2-40B4-BE49-F238E27FC236}">
                <a16:creationId xmlns:a16="http://schemas.microsoft.com/office/drawing/2014/main" id="{98FE9EA0-B464-43B1-A59F-46C82CFFC1BD}"/>
              </a:ext>
            </a:extLst>
          </p:cNvPr>
          <p:cNvPicPr>
            <a:picLocks noGrp="1" noChangeAspect="1"/>
          </p:cNvPicPr>
          <p:nvPr>
            <p:ph type="pic" sz="quarter" idx="14"/>
          </p:nvPr>
        </p:nvPicPr>
        <p:blipFill>
          <a:blip r:embed="rId3"/>
          <a:srcRect l="24923" r="13793" b="-1"/>
          <a:stretch>
            <a:fillRect/>
          </a:stretch>
        </p:blipFill>
        <p:spPr>
          <a:xfrm>
            <a:off x="342901" y="345109"/>
            <a:ext cx="6714969" cy="6163508"/>
          </a:xfrm>
          <a:prstGeom prst="rect">
            <a:avLst/>
          </a:prstGeom>
          <a:noFill/>
        </p:spPr>
      </p:pic>
      <p:sp>
        <p:nvSpPr>
          <p:cNvPr id="5" name="TextBox 4">
            <a:extLst>
              <a:ext uri="{FF2B5EF4-FFF2-40B4-BE49-F238E27FC236}">
                <a16:creationId xmlns:a16="http://schemas.microsoft.com/office/drawing/2014/main" id="{9C02089B-6E7B-4899-BE64-C9458A980B03}"/>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44384" y="2896616"/>
            <a:ext cx="4023360" cy="3364992"/>
          </a:xfrm>
          <a:prstGeom prst="rect">
            <a:avLst/>
          </a:prstGeom>
        </p:spPr>
        <p:txBody>
          <a:bodyPr>
            <a:normAutofit/>
          </a:bodyPr>
          <a:lstStyle/>
          <a:p>
            <a:pPr marL="0" indent="0">
              <a:spcBef>
                <a:spcPts val="2500"/>
              </a:spcBef>
              <a:spcAft>
                <a:spcPts val="600"/>
              </a:spcAft>
              <a:buFont typeface="+mj-lt"/>
              <a:buNone/>
            </a:pPr>
            <a:r>
              <a:rPr lang="en-US" sz="1400" b="1"/>
              <a:t>Defining Precise Intents</a:t>
            </a:r>
          </a:p>
          <a:p>
            <a:pPr marL="0" lvl="1" indent="0">
              <a:spcBef>
                <a:spcPts val="1000"/>
              </a:spcBef>
              <a:spcAft>
                <a:spcPts val="600"/>
              </a:spcAft>
              <a:buFont typeface="+mj-lt"/>
              <a:buNone/>
            </a:pPr>
            <a:r>
              <a:rPr lang="en-US" sz="1400"/>
              <a:t>Accurate intent definition helps systems understand user goals and respond effectively.</a:t>
            </a:r>
          </a:p>
          <a:p>
            <a:pPr marL="0" indent="0">
              <a:spcBef>
                <a:spcPts val="2500"/>
              </a:spcBef>
              <a:spcAft>
                <a:spcPts val="600"/>
              </a:spcAft>
              <a:buFont typeface="+mj-lt"/>
              <a:buNone/>
            </a:pPr>
            <a:r>
              <a:rPr lang="en-US" sz="1400" b="1"/>
              <a:t>Extracting Accurate Entities</a:t>
            </a:r>
          </a:p>
          <a:p>
            <a:pPr marL="0" lvl="1" indent="0">
              <a:spcBef>
                <a:spcPts val="1000"/>
              </a:spcBef>
              <a:spcAft>
                <a:spcPts val="600"/>
              </a:spcAft>
              <a:buFont typeface="+mj-lt"/>
              <a:buNone/>
            </a:pPr>
            <a:r>
              <a:rPr lang="en-US" sz="1400"/>
              <a:t>Entity extraction enables systems to identify key information from user requests for precise responses.</a:t>
            </a:r>
          </a:p>
        </p:txBody>
      </p:sp>
    </p:spTree>
    <p:extLst>
      <p:ext uri="{BB962C8B-B14F-4D97-AF65-F5344CB8AC3E}">
        <p14:creationId xmlns:p14="http://schemas.microsoft.com/office/powerpoint/2010/main" val="20892564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98C1F-C297-B4F1-A0BD-FC386DEC954C}"/>
              </a:ext>
            </a:extLst>
          </p:cNvPr>
          <p:cNvSpPr>
            <a:spLocks noGrp="1"/>
          </p:cNvSpPr>
          <p:nvPr>
            <p:ph type="title"/>
          </p:nvPr>
        </p:nvSpPr>
        <p:spPr>
          <a:xfrm>
            <a:off x="6096000" y="1012952"/>
            <a:ext cx="5571743" cy="1181608"/>
          </a:xfrm>
        </p:spPr>
        <p:txBody>
          <a:bodyPr vert="horz" lIns="91440" tIns="45720" rIns="91440" bIns="45720" rtlCol="0" anchor="b">
            <a:normAutofit/>
          </a:bodyPr>
          <a:lstStyle/>
          <a:p>
            <a:r>
              <a:rPr lang="en-US" sz="3700" b="0" kern="1200" dirty="0">
                <a:latin typeface="+mj-lt"/>
                <a:ea typeface="+mj-ea"/>
                <a:cs typeface="+mj-cs"/>
              </a:rPr>
              <a:t>Debugging and Testing the Chatbot</a:t>
            </a:r>
          </a:p>
        </p:txBody>
      </p:sp>
      <p:pic>
        <p:nvPicPr>
          <p:cNvPr id="4" name="Content Placeholder 3" descr="Rules for compliance with policies business">
            <a:extLst>
              <a:ext uri="{FF2B5EF4-FFF2-40B4-BE49-F238E27FC236}">
                <a16:creationId xmlns:a16="http://schemas.microsoft.com/office/drawing/2014/main" id="{F9057B4C-97C2-4A2F-B5E3-B2F79E5F5FB5}"/>
              </a:ext>
            </a:extLst>
          </p:cNvPr>
          <p:cNvPicPr>
            <a:picLocks noGrp="1" noChangeAspect="1"/>
          </p:cNvPicPr>
          <p:nvPr>
            <p:ph type="pic" sz="quarter" idx="14"/>
          </p:nvPr>
        </p:nvPicPr>
        <p:blipFill>
          <a:blip r:embed="rId3"/>
          <a:srcRect l="2684" r="24593" b="-1"/>
          <a:stretch>
            <a:fillRect/>
          </a:stretch>
        </p:blipFill>
        <p:spPr>
          <a:xfrm>
            <a:off x="524256" y="1179207"/>
            <a:ext cx="5210001" cy="4805958"/>
          </a:xfrm>
          <a:prstGeom prst="rect">
            <a:avLst/>
          </a:prstGeom>
          <a:noFill/>
        </p:spPr>
      </p:pic>
      <p:sp>
        <p:nvSpPr>
          <p:cNvPr id="5" name="TextBox 4">
            <a:extLst>
              <a:ext uri="{FF2B5EF4-FFF2-40B4-BE49-F238E27FC236}">
                <a16:creationId xmlns:a16="http://schemas.microsoft.com/office/drawing/2014/main" id="{70B0F21C-A4B0-4906-A44E-5CADE2DB3BF7}"/>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2194560"/>
            <a:ext cx="5571744" cy="4067048"/>
          </a:xfrm>
          <a:prstGeom prst="rect">
            <a:avLst/>
          </a:prstGeom>
        </p:spPr>
        <p:txBody>
          <a:bodyPr>
            <a:normAutofit/>
          </a:bodyPr>
          <a:lstStyle/>
          <a:p>
            <a:pPr marL="0" indent="0">
              <a:lnSpc>
                <a:spcPct val="90000"/>
              </a:lnSpc>
              <a:spcBef>
                <a:spcPts val="2500"/>
              </a:spcBef>
              <a:spcAft>
                <a:spcPts val="600"/>
              </a:spcAft>
              <a:buFont typeface="+mj-lt"/>
              <a:buNone/>
            </a:pPr>
            <a:r>
              <a:rPr lang="en-US" b="1" dirty="0"/>
              <a:t>Unit Testing</a:t>
            </a:r>
          </a:p>
          <a:p>
            <a:pPr marL="0" lvl="1" indent="0">
              <a:lnSpc>
                <a:spcPct val="90000"/>
              </a:lnSpc>
              <a:spcBef>
                <a:spcPts val="1000"/>
              </a:spcBef>
              <a:spcAft>
                <a:spcPts val="600"/>
              </a:spcAft>
              <a:buFont typeface="+mj-lt"/>
              <a:buNone/>
            </a:pPr>
            <a:r>
              <a:rPr lang="en-US" dirty="0"/>
              <a:t>Unit tests check individual components to ensure each part functions correctly in isolation.</a:t>
            </a:r>
          </a:p>
          <a:p>
            <a:pPr marL="0" indent="0">
              <a:lnSpc>
                <a:spcPct val="90000"/>
              </a:lnSpc>
              <a:spcBef>
                <a:spcPts val="2500"/>
              </a:spcBef>
              <a:spcAft>
                <a:spcPts val="600"/>
              </a:spcAft>
              <a:buFont typeface="+mj-lt"/>
              <a:buNone/>
            </a:pPr>
            <a:r>
              <a:rPr lang="en-US" b="1" dirty="0"/>
              <a:t>Integration Testing</a:t>
            </a:r>
          </a:p>
          <a:p>
            <a:pPr marL="0" lvl="1" indent="0">
              <a:lnSpc>
                <a:spcPct val="90000"/>
              </a:lnSpc>
              <a:spcBef>
                <a:spcPts val="1000"/>
              </a:spcBef>
              <a:spcAft>
                <a:spcPts val="600"/>
              </a:spcAft>
              <a:buFont typeface="+mj-lt"/>
              <a:buNone/>
            </a:pPr>
            <a:r>
              <a:rPr lang="en-US" dirty="0"/>
              <a:t>Integration tests verify the interaction between different components works seamlessly together.</a:t>
            </a:r>
          </a:p>
          <a:p>
            <a:pPr marL="0" indent="0">
              <a:lnSpc>
                <a:spcPct val="90000"/>
              </a:lnSpc>
              <a:spcBef>
                <a:spcPts val="2500"/>
              </a:spcBef>
              <a:spcAft>
                <a:spcPts val="600"/>
              </a:spcAft>
              <a:buFont typeface="+mj-lt"/>
              <a:buNone/>
            </a:pPr>
            <a:r>
              <a:rPr lang="en-US" b="1" dirty="0"/>
              <a:t>User Acceptance Testing</a:t>
            </a:r>
          </a:p>
          <a:p>
            <a:pPr marL="0" lvl="1" indent="0">
              <a:lnSpc>
                <a:spcPct val="90000"/>
              </a:lnSpc>
              <a:spcBef>
                <a:spcPts val="1000"/>
              </a:spcBef>
              <a:spcAft>
                <a:spcPts val="600"/>
              </a:spcAft>
              <a:buFont typeface="+mj-lt"/>
              <a:buNone/>
            </a:pPr>
            <a:r>
              <a:rPr lang="en-US" dirty="0"/>
              <a:t>User acceptance testing confirms the chatbot meets user expectations and works in real-world scenarios.</a:t>
            </a:r>
          </a:p>
        </p:txBody>
      </p:sp>
    </p:spTree>
    <p:extLst>
      <p:ext uri="{BB962C8B-B14F-4D97-AF65-F5344CB8AC3E}">
        <p14:creationId xmlns:p14="http://schemas.microsoft.com/office/powerpoint/2010/main" val="34440049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32D11-7E60-75C4-7733-F9106845E5C2}"/>
              </a:ext>
            </a:extLst>
          </p:cNvPr>
          <p:cNvSpPr>
            <a:spLocks noGrp="1"/>
          </p:cNvSpPr>
          <p:nvPr>
            <p:ph type="title"/>
          </p:nvPr>
        </p:nvSpPr>
        <p:spPr>
          <a:xfrm>
            <a:off x="429768" y="603504"/>
            <a:ext cx="4480560" cy="1527048"/>
          </a:xfrm>
        </p:spPr>
        <p:txBody>
          <a:bodyPr vert="horz" lIns="91440" tIns="45720" rIns="91440" bIns="45720" rtlCol="0" anchor="b">
            <a:normAutofit/>
          </a:bodyPr>
          <a:lstStyle/>
          <a:p>
            <a:r>
              <a:rPr lang="en-US" b="0" kern="1200">
                <a:latin typeface="+mj-lt"/>
                <a:ea typeface="+mj-ea"/>
                <a:cs typeface="+mj-cs"/>
              </a:rPr>
              <a:t>Deploying to Azure and Other Channels</a:t>
            </a:r>
          </a:p>
        </p:txBody>
      </p:sp>
      <p:sp>
        <p:nvSpPr>
          <p:cNvPr id="5" name="TextBox 4">
            <a:extLst>
              <a:ext uri="{FF2B5EF4-FFF2-40B4-BE49-F238E27FC236}">
                <a16:creationId xmlns:a16="http://schemas.microsoft.com/office/drawing/2014/main" id="{7874D3E9-D33F-4EC9-A480-9FF540DE631E}"/>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7" y="2276856"/>
            <a:ext cx="4480560" cy="4041648"/>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Publishing on Azure</a:t>
            </a:r>
          </a:p>
          <a:p>
            <a:pPr marL="0" lvl="1" indent="0">
              <a:spcBef>
                <a:spcPts val="1000"/>
              </a:spcBef>
              <a:spcAft>
                <a:spcPts val="600"/>
              </a:spcAft>
              <a:buFont typeface="Arial" panose="020B0604020202020204" pitchFamily="34" charset="0"/>
              <a:buNone/>
            </a:pPr>
            <a:r>
              <a:rPr lang="en-US" sz="1400"/>
              <a:t>Deploying bots on Azure ensures scalable and secure cloud hosting for wide accessibility.</a:t>
            </a:r>
          </a:p>
          <a:p>
            <a:pPr marL="0" indent="0">
              <a:spcBef>
                <a:spcPts val="2500"/>
              </a:spcBef>
              <a:spcAft>
                <a:spcPts val="600"/>
              </a:spcAft>
              <a:buFont typeface="Arial" panose="020B0604020202020204" pitchFamily="34" charset="0"/>
              <a:buNone/>
            </a:pPr>
            <a:r>
              <a:rPr lang="en-US" sz="1400" b="1"/>
              <a:t>Channel Configuration</a:t>
            </a:r>
          </a:p>
          <a:p>
            <a:pPr marL="0" lvl="1" indent="0">
              <a:spcBef>
                <a:spcPts val="1000"/>
              </a:spcBef>
              <a:spcAft>
                <a:spcPts val="600"/>
              </a:spcAft>
              <a:buFont typeface="Arial" panose="020B0604020202020204" pitchFamily="34" charset="0"/>
              <a:buNone/>
            </a:pPr>
            <a:r>
              <a:rPr lang="en-US" sz="1400"/>
              <a:t>Configuring communication channels like Teams, Skype, and web chat enables multi-platform user interaction.</a:t>
            </a:r>
          </a:p>
          <a:p>
            <a:pPr marL="0" indent="0">
              <a:spcBef>
                <a:spcPts val="2500"/>
              </a:spcBef>
              <a:spcAft>
                <a:spcPts val="600"/>
              </a:spcAft>
              <a:buFont typeface="Arial" panose="020B0604020202020204" pitchFamily="34" charset="0"/>
              <a:buNone/>
            </a:pPr>
            <a:r>
              <a:rPr lang="en-US" sz="1400" b="1"/>
              <a:t>Wide Accessibility</a:t>
            </a:r>
          </a:p>
          <a:p>
            <a:pPr marL="0" lvl="1" indent="0">
              <a:spcBef>
                <a:spcPts val="1000"/>
              </a:spcBef>
              <a:spcAft>
                <a:spcPts val="600"/>
              </a:spcAft>
              <a:buFont typeface="Arial" panose="020B0604020202020204" pitchFamily="34" charset="0"/>
              <a:buNone/>
            </a:pPr>
            <a:r>
              <a:rPr lang="en-US" sz="1400"/>
              <a:t>Publishing across multiple channels increases bot reach and user engagement in diverse environments.</a:t>
            </a:r>
          </a:p>
        </p:txBody>
      </p:sp>
      <p:pic>
        <p:nvPicPr>
          <p:cNvPr id="4" name="Content Placeholder 3" descr="Cloud computing network">
            <a:extLst>
              <a:ext uri="{FF2B5EF4-FFF2-40B4-BE49-F238E27FC236}">
                <a16:creationId xmlns:a16="http://schemas.microsoft.com/office/drawing/2014/main" id="{25E19F59-5401-4EC6-AFC8-E45F7BEAFB3C}"/>
              </a:ext>
            </a:extLst>
          </p:cNvPr>
          <p:cNvPicPr>
            <a:picLocks noGrp="1" noChangeAspect="1"/>
          </p:cNvPicPr>
          <p:nvPr>
            <p:ph type="pic" sz="quarter" idx="13"/>
          </p:nvPr>
        </p:nvPicPr>
        <p:blipFill>
          <a:blip r:embed="rId3"/>
          <a:srcRect l="26625" r="17680" b="1"/>
          <a:stretch>
            <a:fillRect/>
          </a:stretch>
        </p:blipFill>
        <p:spPr>
          <a:xfrm>
            <a:off x="5737594" y="342900"/>
            <a:ext cx="6111507" cy="6172338"/>
          </a:xfrm>
          <a:prstGeom prst="rect">
            <a:avLst/>
          </a:prstGeom>
          <a:noFill/>
        </p:spPr>
      </p:pic>
    </p:spTree>
    <p:extLst>
      <p:ext uri="{BB962C8B-B14F-4D97-AF65-F5344CB8AC3E}">
        <p14:creationId xmlns:p14="http://schemas.microsoft.com/office/powerpoint/2010/main" val="200772338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3667A-24CC-7FCB-0161-837109C2E0D2}"/>
              </a:ext>
            </a:extLst>
          </p:cNvPr>
          <p:cNvSpPr>
            <a:spLocks noGrp="1"/>
          </p:cNvSpPr>
          <p:nvPr>
            <p:ph type="title"/>
          </p:nvPr>
        </p:nvSpPr>
        <p:spPr>
          <a:xfrm>
            <a:off x="429768" y="640080"/>
            <a:ext cx="11155680" cy="970463"/>
          </a:xfrm>
        </p:spPr>
        <p:txBody>
          <a:bodyPr vert="horz" lIns="91440" tIns="45720" rIns="91440" bIns="45720" rtlCol="0" anchor="ctr">
            <a:normAutofit/>
          </a:bodyPr>
          <a:lstStyle/>
          <a:p>
            <a:r>
              <a:rPr lang="en-US" b="0" kern="1200">
                <a:latin typeface="+mj-lt"/>
                <a:ea typeface="+mj-ea"/>
                <a:cs typeface="+mj-cs"/>
              </a:rPr>
              <a:t>Monitoring Bot Performance and Analytics</a:t>
            </a:r>
          </a:p>
        </p:txBody>
      </p:sp>
      <p:pic>
        <p:nvPicPr>
          <p:cNvPr id="4" name="Content Placeholder 3" descr="Smartphone, tablet pc and a laptop with infographic screen">
            <a:extLst>
              <a:ext uri="{FF2B5EF4-FFF2-40B4-BE49-F238E27FC236}">
                <a16:creationId xmlns:a16="http://schemas.microsoft.com/office/drawing/2014/main" id="{1FC2B52C-7316-4D1C-A861-3BA87150B8F0}"/>
              </a:ext>
            </a:extLst>
          </p:cNvPr>
          <p:cNvPicPr>
            <a:picLocks noGrp="1" noChangeAspect="1"/>
          </p:cNvPicPr>
          <p:nvPr>
            <p:ph type="pic" sz="quarter" idx="13"/>
          </p:nvPr>
        </p:nvPicPr>
        <p:blipFill>
          <a:blip r:embed="rId3"/>
          <a:srcRect l="6845" r="2" b="2"/>
          <a:stretch>
            <a:fillRect/>
          </a:stretch>
        </p:blipFill>
        <p:spPr>
          <a:xfrm>
            <a:off x="429769" y="1828800"/>
            <a:ext cx="5123134" cy="3458095"/>
          </a:xfrm>
          <a:prstGeom prst="rect">
            <a:avLst/>
          </a:prstGeom>
          <a:noFill/>
        </p:spPr>
      </p:pic>
      <p:sp>
        <p:nvSpPr>
          <p:cNvPr id="5" name="TextBox 4">
            <a:extLst>
              <a:ext uri="{FF2B5EF4-FFF2-40B4-BE49-F238E27FC236}">
                <a16:creationId xmlns:a16="http://schemas.microsoft.com/office/drawing/2014/main" id="{DF090296-17C6-4BE1-9900-7934ECEBF40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785659" y="1828800"/>
            <a:ext cx="5799790" cy="4428871"/>
          </a:xfrm>
          <a:prstGeom prst="rect">
            <a:avLst/>
          </a:prstGeom>
        </p:spPr>
        <p:txBody>
          <a:bodyPr>
            <a:normAutofit/>
          </a:bodyPr>
          <a:lstStyle/>
          <a:p>
            <a:pPr marL="0" indent="0">
              <a:lnSpc>
                <a:spcPct val="90000"/>
              </a:lnSpc>
              <a:spcBef>
                <a:spcPts val="2500"/>
              </a:spcBef>
              <a:spcAft>
                <a:spcPts val="600"/>
              </a:spcAft>
              <a:buFont typeface="Arial" panose="020B0604020202020204" pitchFamily="34" charset="0"/>
              <a:buNone/>
            </a:pPr>
            <a:r>
              <a:rPr lang="en-US" sz="1400" b="1" dirty="0"/>
              <a:t>Usage Tracking</a:t>
            </a:r>
          </a:p>
          <a:p>
            <a:pPr marL="0" lvl="1" indent="0">
              <a:lnSpc>
                <a:spcPct val="90000"/>
              </a:lnSpc>
              <a:spcBef>
                <a:spcPts val="1000"/>
              </a:spcBef>
              <a:spcAft>
                <a:spcPts val="600"/>
              </a:spcAft>
              <a:buFont typeface="Arial" panose="020B0604020202020204" pitchFamily="34" charset="0"/>
              <a:buNone/>
            </a:pPr>
            <a:r>
              <a:rPr lang="en-US" sz="1400" dirty="0"/>
              <a:t>Monitoring bot usage helps understand how frequently and intensively the bot is used by users over time.</a:t>
            </a:r>
          </a:p>
          <a:p>
            <a:pPr marL="0" indent="0">
              <a:lnSpc>
                <a:spcPct val="90000"/>
              </a:lnSpc>
              <a:spcBef>
                <a:spcPts val="2500"/>
              </a:spcBef>
              <a:spcAft>
                <a:spcPts val="600"/>
              </a:spcAft>
              <a:buFont typeface="Arial" panose="020B0604020202020204" pitchFamily="34" charset="0"/>
              <a:buNone/>
            </a:pPr>
            <a:r>
              <a:rPr lang="en-US" sz="1400" b="1" dirty="0"/>
              <a:t>User Engagement</a:t>
            </a:r>
          </a:p>
          <a:p>
            <a:pPr marL="0" lvl="1" indent="0">
              <a:lnSpc>
                <a:spcPct val="90000"/>
              </a:lnSpc>
              <a:spcBef>
                <a:spcPts val="1000"/>
              </a:spcBef>
              <a:spcAft>
                <a:spcPts val="600"/>
              </a:spcAft>
              <a:buFont typeface="Arial" panose="020B0604020202020204" pitchFamily="34" charset="0"/>
              <a:buNone/>
            </a:pPr>
            <a:r>
              <a:rPr lang="en-US" sz="1400" dirty="0"/>
              <a:t>Tracking user engagement measures interaction quality and identifies areas to enhance user experience.</a:t>
            </a:r>
          </a:p>
          <a:p>
            <a:pPr marL="0" indent="0">
              <a:lnSpc>
                <a:spcPct val="90000"/>
              </a:lnSpc>
              <a:spcBef>
                <a:spcPts val="2500"/>
              </a:spcBef>
              <a:spcAft>
                <a:spcPts val="600"/>
              </a:spcAft>
              <a:buFont typeface="Arial" panose="020B0604020202020204" pitchFamily="34" charset="0"/>
              <a:buNone/>
            </a:pPr>
            <a:r>
              <a:rPr lang="en-US" sz="1400" b="1" dirty="0"/>
              <a:t>Error Monitoring</a:t>
            </a:r>
          </a:p>
          <a:p>
            <a:pPr marL="0" lvl="1" indent="0">
              <a:lnSpc>
                <a:spcPct val="90000"/>
              </a:lnSpc>
              <a:spcBef>
                <a:spcPts val="1000"/>
              </a:spcBef>
              <a:spcAft>
                <a:spcPts val="600"/>
              </a:spcAft>
              <a:buFont typeface="Arial" panose="020B0604020202020204" pitchFamily="34" charset="0"/>
              <a:buNone/>
            </a:pPr>
            <a:r>
              <a:rPr lang="en-US" sz="1400" dirty="0"/>
              <a:t>Detecting and analyzing errors ensures timely troubleshooting and improves bot reliability.</a:t>
            </a:r>
          </a:p>
          <a:p>
            <a:pPr marL="0" indent="0">
              <a:lnSpc>
                <a:spcPct val="90000"/>
              </a:lnSpc>
              <a:spcBef>
                <a:spcPts val="2500"/>
              </a:spcBef>
              <a:spcAft>
                <a:spcPts val="600"/>
              </a:spcAft>
              <a:buFont typeface="Arial" panose="020B0604020202020204" pitchFamily="34" charset="0"/>
              <a:buNone/>
            </a:pPr>
            <a:r>
              <a:rPr lang="en-US" sz="1400" b="1" dirty="0"/>
              <a:t>Insight Gathering</a:t>
            </a:r>
          </a:p>
          <a:p>
            <a:pPr marL="0" lvl="1" indent="0">
              <a:lnSpc>
                <a:spcPct val="90000"/>
              </a:lnSpc>
              <a:spcBef>
                <a:spcPts val="1000"/>
              </a:spcBef>
              <a:spcAft>
                <a:spcPts val="600"/>
              </a:spcAft>
              <a:buFont typeface="Arial" panose="020B0604020202020204" pitchFamily="34" charset="0"/>
              <a:buNone/>
            </a:pPr>
            <a:r>
              <a:rPr lang="en-US" sz="1400" dirty="0"/>
              <a:t>Collecting insights from analytics informs continuous improvements and strategic bot development.</a:t>
            </a:r>
          </a:p>
        </p:txBody>
      </p:sp>
    </p:spTree>
    <p:extLst>
      <p:ext uri="{BB962C8B-B14F-4D97-AF65-F5344CB8AC3E}">
        <p14:creationId xmlns:p14="http://schemas.microsoft.com/office/powerpoint/2010/main" val="410240783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830AB-7E24-203F-D6A2-17A56AEF2D73}"/>
              </a:ext>
            </a:extLst>
          </p:cNvPr>
          <p:cNvSpPr>
            <a:spLocks noGrp="1"/>
          </p:cNvSpPr>
          <p:nvPr>
            <p:ph type="title"/>
          </p:nvPr>
        </p:nvSpPr>
        <p:spPr>
          <a:xfrm>
            <a:off x="429768" y="320040"/>
            <a:ext cx="6858000" cy="932688"/>
          </a:xfrm>
        </p:spPr>
        <p:txBody>
          <a:bodyPr anchor="b">
            <a:normAutofit/>
          </a:bodyPr>
          <a:lstStyle/>
          <a:p>
            <a:r>
              <a:rPr lang="en-US"/>
              <a:t>Conclusion</a:t>
            </a:r>
          </a:p>
        </p:txBody>
      </p:sp>
      <p:sp>
        <p:nvSpPr>
          <p:cNvPr id="12" name="Picture Placeholder 3">
            <a:extLst>
              <a:ext uri="{FF2B5EF4-FFF2-40B4-BE49-F238E27FC236}">
                <a16:creationId xmlns:a16="http://schemas.microsoft.com/office/drawing/2014/main" id="{F5C572B6-370E-4DEF-A2B4-FD587FA6DB5C}"/>
              </a:ext>
            </a:extLst>
          </p:cNvPr>
          <p:cNvSpPr>
            <a:spLocks noGrp="1"/>
          </p:cNvSpPr>
          <p:nvPr>
            <p:ph type="pic" sz="quarter" idx="13"/>
          </p:nvPr>
        </p:nvSpPr>
        <p:spPr>
          <a:xfrm>
            <a:off x="8046768" y="344424"/>
            <a:ext cx="3808553" cy="6172200"/>
          </a:xfrm>
        </p:spPr>
        <p:txBody>
          <a:bodyPr/>
          <a:lstStyle/>
          <a:p>
            <a:endParaRPr lang="en-US"/>
          </a:p>
        </p:txBody>
      </p:sp>
      <p:graphicFrame>
        <p:nvGraphicFramePr>
          <p:cNvPr id="7" name="Content Placeholder 2">
            <a:extLst>
              <a:ext uri="{FF2B5EF4-FFF2-40B4-BE49-F238E27FC236}">
                <a16:creationId xmlns:a16="http://schemas.microsoft.com/office/drawing/2014/main" id="{53807E3F-9A11-2AF4-A4DA-6EA0C3445316}"/>
              </a:ext>
            </a:extLst>
          </p:cNvPr>
          <p:cNvGraphicFramePr>
            <a:graphicFrameLocks noGrp="1"/>
          </p:cNvGraphicFramePr>
          <p:nvPr>
            <p:ph sz="quarter" idx="14"/>
            <p:extLst>
              <p:ext uri="{D42A27DB-BD31-4B8C-83A1-F6EECF244321}">
                <p14:modId xmlns:p14="http://schemas.microsoft.com/office/powerpoint/2010/main" val="3092634925"/>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429768" y="1380744"/>
          <a:ext cx="6858000" cy="49834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6307356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DEF3-E2D8-8AA4-2348-8D4EF9FEE266}"/>
              </a:ext>
            </a:extLst>
          </p:cNvPr>
          <p:cNvSpPr>
            <a:spLocks noGrp="1"/>
          </p:cNvSpPr>
          <p:nvPr>
            <p:ph type="title"/>
          </p:nvPr>
        </p:nvSpPr>
        <p:spPr>
          <a:xfrm>
            <a:off x="429768" y="411480"/>
            <a:ext cx="11045952" cy="1828800"/>
          </a:xfrm>
        </p:spPr>
        <p:txBody>
          <a:bodyPr anchor="t">
            <a:normAutofit/>
          </a:bodyPr>
          <a:lstStyle/>
          <a:p>
            <a:r>
              <a:rPr lang="en-US" dirty="0"/>
              <a:t>Project Framework</a:t>
            </a:r>
          </a:p>
        </p:txBody>
      </p:sp>
      <p:sp>
        <p:nvSpPr>
          <p:cNvPr id="3" name="Content Placeholder 2">
            <a:extLst>
              <a:ext uri="{FF2B5EF4-FFF2-40B4-BE49-F238E27FC236}">
                <a16:creationId xmlns:a16="http://schemas.microsoft.com/office/drawing/2014/main" id="{D059D060-0091-C586-EB64-BDAF7432ACE3}"/>
              </a:ext>
            </a:extLst>
          </p:cNvPr>
          <p:cNvSpPr>
            <a:spLocks noGrp="1"/>
          </p:cNvSpPr>
          <p:nvPr>
            <p:ph sz="quarter" idx="13"/>
            <p:extLst>
              <p:ext uri="{E7BDC344-281C-4309-B0C6-D0EE65EED2A8}">
                <p202:designPr xmlns:p202="http://schemas.microsoft.com/office/powerpoint/2020/02/main">
                  <p202:designTagLst>
                    <p202:designTag name="ARCH:1:CLS" val="BulletedText"/>
                  </p202:designTagLst>
                </p202:designPr>
              </p:ext>
            </p:extLst>
          </p:nvPr>
        </p:nvSpPr>
        <p:spPr>
          <a:xfrm>
            <a:off x="429768" y="2423160"/>
            <a:ext cx="7005748" cy="3858768"/>
          </a:xfrm>
        </p:spPr>
        <p:txBody>
          <a:bodyPr>
            <a:normAutofit/>
          </a:bodyPr>
          <a:lstStyle/>
          <a:p>
            <a:pPr>
              <a:buFont typeface="Arial" panose="020B0604020202020204" pitchFamily="34" charset="0"/>
              <a:buChar char="•"/>
            </a:pPr>
            <a:r>
              <a:rPr dirty="0"/>
              <a:t>Introduction to Chatbots and Conversational AI</a:t>
            </a:r>
          </a:p>
          <a:p>
            <a:pPr>
              <a:buFont typeface="Arial" panose="020B0604020202020204" pitchFamily="34" charset="0"/>
              <a:buChar char="•"/>
            </a:pPr>
            <a:r>
              <a:rPr dirty="0"/>
              <a:t>Getting Started with Microsoft </a:t>
            </a:r>
            <a:r>
              <a:rPr dirty="0" err="1"/>
              <a:t>BotFramework</a:t>
            </a:r>
            <a:endParaRPr dirty="0"/>
          </a:p>
          <a:p>
            <a:pPr>
              <a:buFont typeface="Arial" panose="020B0604020202020204" pitchFamily="34" charset="0"/>
              <a:buChar char="•"/>
            </a:pPr>
            <a:r>
              <a:rPr dirty="0"/>
              <a:t>Integrating Conversational Language Understanding Model</a:t>
            </a:r>
          </a:p>
          <a:p>
            <a:pPr>
              <a:buFont typeface="Arial" panose="020B0604020202020204" pitchFamily="34" charset="0"/>
              <a:buChar char="•"/>
            </a:pPr>
            <a:r>
              <a:rPr dirty="0"/>
              <a:t>Designing Effective Bot Conversations</a:t>
            </a:r>
          </a:p>
          <a:p>
            <a:pPr>
              <a:buFont typeface="Arial" panose="020B0604020202020204" pitchFamily="34" charset="0"/>
              <a:buChar char="•"/>
            </a:pPr>
            <a:r>
              <a:rPr dirty="0"/>
              <a:t>Testing, Deployment, and Monitoring</a:t>
            </a:r>
            <a:endParaRPr lang="en-US" dirty="0"/>
          </a:p>
        </p:txBody>
      </p:sp>
    </p:spTree>
    <p:extLst>
      <p:ext uri="{BB962C8B-B14F-4D97-AF65-F5344CB8AC3E}">
        <p14:creationId xmlns:p14="http://schemas.microsoft.com/office/powerpoint/2010/main" val="25585936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E4C5E-342C-2A76-39A4-B290D42E73DB}"/>
              </a:ext>
            </a:extLst>
          </p:cNvPr>
          <p:cNvSpPr>
            <a:spLocks noGrp="1"/>
          </p:cNvSpPr>
          <p:nvPr>
            <p:ph type="ctrTitle"/>
          </p:nvPr>
        </p:nvSpPr>
        <p:spPr>
          <a:xfrm>
            <a:off x="343802" y="3429000"/>
            <a:ext cx="5330952" cy="3017520"/>
          </a:xfrm>
        </p:spPr>
        <p:txBody>
          <a:bodyPr anchor="t">
            <a:normAutofit fontScale="90000"/>
          </a:bodyPr>
          <a:lstStyle/>
          <a:p>
            <a:r>
              <a:rPr lang="en-US" sz="5600" dirty="0"/>
              <a:t>Introduction to Chatbots and Conversational AI</a:t>
            </a:r>
          </a:p>
        </p:txBody>
      </p:sp>
      <p:pic>
        <p:nvPicPr>
          <p:cNvPr id="3" name="Content Placeholder 3" descr="4K Resolution">
            <a:extLst>
              <a:ext uri="{FF2B5EF4-FFF2-40B4-BE49-F238E27FC236}">
                <a16:creationId xmlns:a16="http://schemas.microsoft.com/office/drawing/2014/main" id="{CC39D4EF-6C2F-132F-5665-F4853422BE1F}"/>
              </a:ext>
            </a:extLst>
          </p:cNvPr>
          <p:cNvPicPr>
            <a:picLocks noChangeAspect="1"/>
          </p:cNvPicPr>
          <p:nvPr/>
        </p:nvPicPr>
        <p:blipFill>
          <a:blip r:embed="rId3"/>
          <a:srcRect l="25532" r="25857"/>
          <a:stretch>
            <a:fillRect/>
          </a:stretch>
        </p:blipFill>
        <p:spPr>
          <a:xfrm>
            <a:off x="6517247" y="342900"/>
            <a:ext cx="5334000" cy="6172200"/>
          </a:xfrm>
          <a:custGeom>
            <a:avLst/>
            <a:gdLst>
              <a:gd name="connsiteX0" fmla="*/ 305905 w 5334000"/>
              <a:gd name="connsiteY0" fmla="*/ 0 h 6172200"/>
              <a:gd name="connsiteX1" fmla="*/ 5028095 w 5334000"/>
              <a:gd name="connsiteY1" fmla="*/ 0 h 6172200"/>
              <a:gd name="connsiteX2" fmla="*/ 5334000 w 5334000"/>
              <a:gd name="connsiteY2" fmla="*/ 305905 h 6172200"/>
              <a:gd name="connsiteX3" fmla="*/ 5334000 w 5334000"/>
              <a:gd name="connsiteY3" fmla="*/ 5866295 h 6172200"/>
              <a:gd name="connsiteX4" fmla="*/ 5028095 w 5334000"/>
              <a:gd name="connsiteY4" fmla="*/ 6172200 h 6172200"/>
              <a:gd name="connsiteX5" fmla="*/ 305905 w 5334000"/>
              <a:gd name="connsiteY5" fmla="*/ 6172200 h 6172200"/>
              <a:gd name="connsiteX6" fmla="*/ 0 w 5334000"/>
              <a:gd name="connsiteY6" fmla="*/ 5866295 h 6172200"/>
              <a:gd name="connsiteX7" fmla="*/ 0 w 5334000"/>
              <a:gd name="connsiteY7" fmla="*/ 305905 h 6172200"/>
              <a:gd name="connsiteX8" fmla="*/ 305905 w 5334000"/>
              <a:gd name="connsiteY8" fmla="*/ 0 h 6172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0" h="6172200">
                <a:moveTo>
                  <a:pt x="305905" y="0"/>
                </a:moveTo>
                <a:lnTo>
                  <a:pt x="5028095" y="0"/>
                </a:lnTo>
                <a:cubicBezTo>
                  <a:pt x="5197042" y="0"/>
                  <a:pt x="5334000" y="136958"/>
                  <a:pt x="5334000" y="305905"/>
                </a:cubicBezTo>
                <a:lnTo>
                  <a:pt x="5334000" y="5866295"/>
                </a:lnTo>
                <a:cubicBezTo>
                  <a:pt x="5334000" y="6035242"/>
                  <a:pt x="5197042" y="6172200"/>
                  <a:pt x="5028095" y="6172200"/>
                </a:cubicBezTo>
                <a:lnTo>
                  <a:pt x="305905" y="6172200"/>
                </a:lnTo>
                <a:cubicBezTo>
                  <a:pt x="136958" y="6172200"/>
                  <a:pt x="0" y="6035242"/>
                  <a:pt x="0" y="5866295"/>
                </a:cubicBezTo>
                <a:lnTo>
                  <a:pt x="0" y="305905"/>
                </a:lnTo>
                <a:cubicBezTo>
                  <a:pt x="0" y="136958"/>
                  <a:pt x="136958" y="0"/>
                  <a:pt x="305905" y="0"/>
                </a:cubicBezTo>
                <a:close/>
              </a:path>
            </a:pathLst>
          </a:custGeom>
          <a:noFill/>
        </p:spPr>
      </p:pic>
    </p:spTree>
    <p:extLst>
      <p:ext uri="{BB962C8B-B14F-4D97-AF65-F5344CB8AC3E}">
        <p14:creationId xmlns:p14="http://schemas.microsoft.com/office/powerpoint/2010/main" val="19570072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A3CC3-8592-2449-B100-5BAABF6BA180}"/>
              </a:ext>
            </a:extLst>
          </p:cNvPr>
          <p:cNvSpPr>
            <a:spLocks noGrp="1"/>
          </p:cNvSpPr>
          <p:nvPr>
            <p:ph type="title"/>
          </p:nvPr>
        </p:nvSpPr>
        <p:spPr>
          <a:xfrm>
            <a:off x="429768" y="276166"/>
            <a:ext cx="11164824" cy="976562"/>
          </a:xfrm>
        </p:spPr>
        <p:txBody>
          <a:bodyPr vert="horz" lIns="91440" tIns="45720" rIns="91440" bIns="45720" rtlCol="0" anchor="b">
            <a:normAutofit/>
          </a:bodyPr>
          <a:lstStyle/>
          <a:p>
            <a:r>
              <a:rPr lang="en-US" b="0" kern="1200" dirty="0">
                <a:latin typeface="+mj-lt"/>
                <a:ea typeface="+mj-ea"/>
                <a:cs typeface="+mj-cs"/>
              </a:rPr>
              <a:t>Definition and Types of Chatbots</a:t>
            </a:r>
          </a:p>
        </p:txBody>
      </p:sp>
      <p:sp>
        <p:nvSpPr>
          <p:cNvPr id="12" name="Text Placeholder 2">
            <a:extLst>
              <a:ext uri="{FF2B5EF4-FFF2-40B4-BE49-F238E27FC236}">
                <a16:creationId xmlns:a16="http://schemas.microsoft.com/office/drawing/2014/main" id="{A5747B55-B931-CEFB-D5D5-76403BB89106}"/>
              </a:ext>
            </a:extLst>
          </p:cNvPr>
          <p:cNvSpPr>
            <a:spLocks noGrp="1"/>
          </p:cNvSpPr>
          <p:nvPr>
            <p:ph type="body" idx="1"/>
          </p:nvPr>
        </p:nvSpPr>
        <p:spPr>
          <a:xfrm>
            <a:off x="6214070" y="1508760"/>
            <a:ext cx="5212080" cy="559834"/>
          </a:xfrm>
        </p:spPr>
        <p:txBody>
          <a:bodyPr/>
          <a:lstStyle/>
          <a:p>
            <a:r>
              <a:rPr lang="en-US" dirty="0"/>
              <a:t>Benefits of Conversational AI</a:t>
            </a:r>
          </a:p>
        </p:txBody>
      </p:sp>
      <p:sp>
        <p:nvSpPr>
          <p:cNvPr id="7" name="TextBox 6">
            <a:extLst>
              <a:ext uri="{FF2B5EF4-FFF2-40B4-BE49-F238E27FC236}">
                <a16:creationId xmlns:a16="http://schemas.microsoft.com/office/drawing/2014/main" id="{EA108FD4-DA43-459F-8754-175A421831D9}"/>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2068594"/>
            <a:ext cx="5211762" cy="3814848"/>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Enhanced User Engagement:</a:t>
            </a:r>
          </a:p>
          <a:p>
            <a:pPr marL="0" lvl="1" indent="0">
              <a:spcBef>
                <a:spcPts val="1000"/>
              </a:spcBef>
              <a:spcAft>
                <a:spcPts val="600"/>
              </a:spcAft>
              <a:buFont typeface="Arial" panose="020B0604020202020204" pitchFamily="34" charset="0"/>
              <a:buNone/>
            </a:pPr>
            <a:r>
              <a:rPr lang="en-US" sz="1400" dirty="0"/>
              <a:t>Conversational AI delivers personalized, natural interactions that boost user engagement and satisfaction.</a:t>
            </a:r>
          </a:p>
          <a:p>
            <a:pPr marL="0" indent="0">
              <a:spcBef>
                <a:spcPts val="2500"/>
              </a:spcBef>
              <a:spcAft>
                <a:spcPts val="600"/>
              </a:spcAft>
              <a:buFont typeface="Arial" panose="020B0604020202020204" pitchFamily="34" charset="0"/>
              <a:buNone/>
            </a:pPr>
            <a:r>
              <a:rPr lang="en-US" sz="1400" b="1" dirty="0"/>
              <a:t>Improved Operational Efficiency:</a:t>
            </a:r>
          </a:p>
          <a:p>
            <a:pPr marL="0" lvl="1" indent="0">
              <a:spcBef>
                <a:spcPts val="1000"/>
              </a:spcBef>
              <a:spcAft>
                <a:spcPts val="600"/>
              </a:spcAft>
              <a:buFont typeface="Arial" panose="020B0604020202020204" pitchFamily="34" charset="0"/>
              <a:buNone/>
            </a:pPr>
            <a:r>
              <a:rPr lang="en-US" sz="1400" dirty="0"/>
              <a:t>Automating tasks with AI reduces manual work and speeds up processes, improving efficiency.</a:t>
            </a:r>
          </a:p>
          <a:p>
            <a:pPr marL="0" indent="0">
              <a:spcBef>
                <a:spcPts val="2500"/>
              </a:spcBef>
              <a:spcAft>
                <a:spcPts val="600"/>
              </a:spcAft>
              <a:buFont typeface="Arial" panose="020B0604020202020204" pitchFamily="34" charset="0"/>
              <a:buNone/>
            </a:pPr>
            <a:r>
              <a:rPr lang="en-US" sz="1400" b="1" dirty="0"/>
              <a:t>24/7 Customer Support:</a:t>
            </a:r>
          </a:p>
          <a:p>
            <a:pPr marL="0" lvl="1" indent="0">
              <a:spcBef>
                <a:spcPts val="1000"/>
              </a:spcBef>
              <a:spcAft>
                <a:spcPts val="600"/>
              </a:spcAft>
              <a:buFont typeface="Arial" panose="020B0604020202020204" pitchFamily="34" charset="0"/>
              <a:buNone/>
            </a:pPr>
            <a:r>
              <a:rPr lang="en-US" sz="1400" dirty="0"/>
              <a:t>Conversational AI offers round-the-clock support ensuring users get help anytime they need it.</a:t>
            </a:r>
          </a:p>
        </p:txBody>
      </p:sp>
      <p:sp>
        <p:nvSpPr>
          <p:cNvPr id="14" name="Text Placeholder 4">
            <a:extLst>
              <a:ext uri="{FF2B5EF4-FFF2-40B4-BE49-F238E27FC236}">
                <a16:creationId xmlns:a16="http://schemas.microsoft.com/office/drawing/2014/main" id="{170B50F6-D12E-DB6B-6FD4-332DC1E20F38}"/>
              </a:ext>
            </a:extLst>
          </p:cNvPr>
          <p:cNvSpPr>
            <a:spLocks noGrp="1"/>
          </p:cNvSpPr>
          <p:nvPr>
            <p:ph type="body" sz="quarter" idx="3"/>
          </p:nvPr>
        </p:nvSpPr>
        <p:spPr>
          <a:xfrm>
            <a:off x="428497" y="1508760"/>
            <a:ext cx="5212080" cy="559834"/>
          </a:xfrm>
        </p:spPr>
        <p:txBody>
          <a:bodyPr/>
          <a:lstStyle/>
          <a:p>
            <a:r>
              <a:rPr lang="en-US" dirty="0"/>
              <a:t>Types of Chatbots</a:t>
            </a:r>
          </a:p>
        </p:txBody>
      </p:sp>
      <p:sp>
        <p:nvSpPr>
          <p:cNvPr id="5" name="TextBox 4">
            <a:extLst>
              <a:ext uri="{FF2B5EF4-FFF2-40B4-BE49-F238E27FC236}">
                <a16:creationId xmlns:a16="http://schemas.microsoft.com/office/drawing/2014/main" id="{5647DA2A-DC49-4F27-98C0-4597A4996455}"/>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7227" y="2068594"/>
            <a:ext cx="5213350" cy="3618011"/>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dirty="0"/>
              <a:t>Chatbot Definition:</a:t>
            </a:r>
          </a:p>
          <a:p>
            <a:pPr marL="0" lvl="1" indent="0">
              <a:spcBef>
                <a:spcPts val="1000"/>
              </a:spcBef>
              <a:spcAft>
                <a:spcPts val="600"/>
              </a:spcAft>
              <a:buFont typeface="Arial" panose="020B0604020202020204" pitchFamily="34" charset="0"/>
              <a:buNone/>
            </a:pPr>
            <a:r>
              <a:rPr lang="en-US" sz="1400" dirty="0"/>
              <a:t>Chatbots are software applications that simulate human conversation for interactive communication.</a:t>
            </a:r>
          </a:p>
          <a:p>
            <a:pPr marL="0" indent="0">
              <a:spcBef>
                <a:spcPts val="2500"/>
              </a:spcBef>
              <a:spcAft>
                <a:spcPts val="600"/>
              </a:spcAft>
              <a:buFont typeface="Arial" panose="020B0604020202020204" pitchFamily="34" charset="0"/>
              <a:buNone/>
            </a:pPr>
            <a:r>
              <a:rPr lang="en-US" sz="1400" b="1" dirty="0"/>
              <a:t>Types of Chatbots:</a:t>
            </a:r>
          </a:p>
          <a:p>
            <a:pPr marL="0" lvl="1" indent="0">
              <a:spcBef>
                <a:spcPts val="1000"/>
              </a:spcBef>
              <a:spcAft>
                <a:spcPts val="600"/>
              </a:spcAft>
              <a:buFont typeface="Arial" panose="020B0604020202020204" pitchFamily="34" charset="0"/>
              <a:buNone/>
            </a:pPr>
            <a:r>
              <a:rPr lang="en-US" sz="1400" dirty="0"/>
              <a:t>Rule-based chatbots follow predefined rules, while AI-powered chatbots use machine learning for responses.</a:t>
            </a:r>
          </a:p>
          <a:p>
            <a:pPr marL="0" indent="0">
              <a:spcBef>
                <a:spcPts val="2500"/>
              </a:spcBef>
              <a:spcAft>
                <a:spcPts val="600"/>
              </a:spcAft>
              <a:buFont typeface="Arial" panose="020B0604020202020204" pitchFamily="34" charset="0"/>
              <a:buNone/>
            </a:pPr>
            <a:r>
              <a:rPr lang="en-US" sz="1400" b="1" dirty="0"/>
              <a:t>Chatbot Applications:</a:t>
            </a:r>
          </a:p>
          <a:p>
            <a:pPr marL="0" lvl="1" indent="0">
              <a:spcBef>
                <a:spcPts val="1000"/>
              </a:spcBef>
              <a:spcAft>
                <a:spcPts val="600"/>
              </a:spcAft>
              <a:buFont typeface="Arial" panose="020B0604020202020204" pitchFamily="34" charset="0"/>
              <a:buNone/>
            </a:pPr>
            <a:r>
              <a:rPr lang="en-US" sz="1400" dirty="0"/>
              <a:t>Chatbots serve various purposes including customer support and assisting as personal digital helpers.</a:t>
            </a:r>
          </a:p>
        </p:txBody>
      </p:sp>
    </p:spTree>
    <p:extLst>
      <p:ext uri="{BB962C8B-B14F-4D97-AF65-F5344CB8AC3E}">
        <p14:creationId xmlns:p14="http://schemas.microsoft.com/office/powerpoint/2010/main" val="20850542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50"/>
                                  </p:stCondLst>
                                  <p:iterate>
                                    <p:tmPct val="10000"/>
                                  </p:iterate>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F456-29F5-6BE4-43BD-3C291040ED42}"/>
              </a:ext>
            </a:extLst>
          </p:cNvPr>
          <p:cNvSpPr>
            <a:spLocks noGrp="1"/>
          </p:cNvSpPr>
          <p:nvPr>
            <p:ph type="title"/>
          </p:nvPr>
        </p:nvSpPr>
        <p:spPr>
          <a:xfrm>
            <a:off x="429768" y="548640"/>
            <a:ext cx="6135624" cy="1143000"/>
          </a:xfrm>
        </p:spPr>
        <p:txBody>
          <a:bodyPr vert="horz" lIns="91440" tIns="45720" rIns="91440" bIns="45720" rtlCol="0" anchor="b">
            <a:normAutofit/>
          </a:bodyPr>
          <a:lstStyle/>
          <a:p>
            <a:r>
              <a:rPr lang="en-US" b="0" kern="1200">
                <a:latin typeface="+mj-lt"/>
                <a:ea typeface="+mj-ea"/>
                <a:cs typeface="+mj-cs"/>
              </a:rPr>
              <a:t>Overview of the Chatbot Development Lifecycle</a:t>
            </a:r>
          </a:p>
        </p:txBody>
      </p:sp>
      <p:sp>
        <p:nvSpPr>
          <p:cNvPr id="5" name="TextBox 4">
            <a:extLst>
              <a:ext uri="{FF2B5EF4-FFF2-40B4-BE49-F238E27FC236}">
                <a16:creationId xmlns:a16="http://schemas.microsoft.com/office/drawing/2014/main" id="{EC72BD79-6F53-4621-801B-0CFCE19E2817}"/>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29768" y="1828800"/>
            <a:ext cx="6135624" cy="4489704"/>
          </a:xfrm>
          <a:prstGeom prst="rect">
            <a:avLst/>
          </a:prstGeom>
        </p:spPr>
        <p:txBody>
          <a:bodyPr>
            <a:normAutofit/>
          </a:bodyPr>
          <a:lstStyle/>
          <a:p>
            <a:pPr marL="0" indent="0">
              <a:lnSpc>
                <a:spcPct val="90000"/>
              </a:lnSpc>
              <a:spcBef>
                <a:spcPts val="2500"/>
              </a:spcBef>
              <a:spcAft>
                <a:spcPts val="600"/>
              </a:spcAft>
              <a:buNone/>
            </a:pPr>
            <a:r>
              <a:rPr lang="en-US" sz="1400" b="1"/>
              <a:t>Planning Phase</a:t>
            </a:r>
          </a:p>
          <a:p>
            <a:pPr marL="0" lvl="1" indent="0">
              <a:lnSpc>
                <a:spcPct val="90000"/>
              </a:lnSpc>
              <a:spcBef>
                <a:spcPts val="1000"/>
              </a:spcBef>
              <a:spcAft>
                <a:spcPts val="600"/>
              </a:spcAft>
              <a:buNone/>
            </a:pPr>
            <a:r>
              <a:rPr lang="en-US" sz="1400"/>
              <a:t>Identify chatbot goals, target audience, and required functionalities before development begins.</a:t>
            </a:r>
          </a:p>
          <a:p>
            <a:pPr marL="0" indent="0">
              <a:lnSpc>
                <a:spcPct val="90000"/>
              </a:lnSpc>
              <a:spcBef>
                <a:spcPts val="2500"/>
              </a:spcBef>
              <a:spcAft>
                <a:spcPts val="600"/>
              </a:spcAft>
              <a:buNone/>
            </a:pPr>
            <a:r>
              <a:rPr lang="en-US" sz="1400" b="1"/>
              <a:t>Design and Build</a:t>
            </a:r>
          </a:p>
          <a:p>
            <a:pPr marL="0" lvl="1" indent="0">
              <a:lnSpc>
                <a:spcPct val="90000"/>
              </a:lnSpc>
              <a:spcBef>
                <a:spcPts val="1000"/>
              </a:spcBef>
              <a:spcAft>
                <a:spcPts val="600"/>
              </a:spcAft>
              <a:buNone/>
            </a:pPr>
            <a:r>
              <a:rPr lang="en-US" sz="1400"/>
              <a:t>Create chatbot architecture and develop conversational flows to build an interactive user experience.</a:t>
            </a:r>
          </a:p>
          <a:p>
            <a:pPr marL="0" indent="0">
              <a:lnSpc>
                <a:spcPct val="90000"/>
              </a:lnSpc>
              <a:spcBef>
                <a:spcPts val="2500"/>
              </a:spcBef>
              <a:spcAft>
                <a:spcPts val="600"/>
              </a:spcAft>
              <a:buNone/>
            </a:pPr>
            <a:r>
              <a:rPr lang="en-US" sz="1400" b="1"/>
              <a:t>Testing and Deployment</a:t>
            </a:r>
          </a:p>
          <a:p>
            <a:pPr marL="0" lvl="1" indent="0">
              <a:lnSpc>
                <a:spcPct val="90000"/>
              </a:lnSpc>
              <a:spcBef>
                <a:spcPts val="1000"/>
              </a:spcBef>
              <a:spcAft>
                <a:spcPts val="600"/>
              </a:spcAft>
              <a:buNone/>
            </a:pPr>
            <a:r>
              <a:rPr lang="en-US" sz="1400"/>
              <a:t>Thoroughly test chatbot performance and deploy on platforms ensuring smooth operation.</a:t>
            </a:r>
          </a:p>
          <a:p>
            <a:pPr marL="0" indent="0">
              <a:lnSpc>
                <a:spcPct val="90000"/>
              </a:lnSpc>
              <a:spcBef>
                <a:spcPts val="2500"/>
              </a:spcBef>
              <a:spcAft>
                <a:spcPts val="600"/>
              </a:spcAft>
              <a:buNone/>
            </a:pPr>
            <a:r>
              <a:rPr lang="en-US" sz="1400" b="1"/>
              <a:t>Monitoring and Improvement</a:t>
            </a:r>
          </a:p>
          <a:p>
            <a:pPr marL="0" lvl="1" indent="0">
              <a:lnSpc>
                <a:spcPct val="90000"/>
              </a:lnSpc>
              <a:spcBef>
                <a:spcPts val="1000"/>
              </a:spcBef>
              <a:spcAft>
                <a:spcPts val="600"/>
              </a:spcAft>
              <a:buNone/>
            </a:pPr>
            <a:r>
              <a:rPr lang="en-US" sz="1400"/>
              <a:t>Continuously monitor chatbot usage and feedback to make iterative enhancements and improve user satisfaction.</a:t>
            </a:r>
          </a:p>
        </p:txBody>
      </p:sp>
      <p:pic>
        <p:nvPicPr>
          <p:cNvPr id="4" name="Content Placeholder 3" descr="fourth industrial revolution technology concept">
            <a:extLst>
              <a:ext uri="{FF2B5EF4-FFF2-40B4-BE49-F238E27FC236}">
                <a16:creationId xmlns:a16="http://schemas.microsoft.com/office/drawing/2014/main" id="{234FF98C-9DAE-41EA-9A7A-033D51E2677A}"/>
              </a:ext>
            </a:extLst>
          </p:cNvPr>
          <p:cNvPicPr>
            <a:picLocks noGrp="1" noChangeAspect="1"/>
          </p:cNvPicPr>
          <p:nvPr>
            <p:ph type="pic" sz="quarter" idx="13"/>
          </p:nvPr>
        </p:nvPicPr>
        <p:blipFill>
          <a:blip r:embed="rId3"/>
          <a:srcRect l="24281" r="34747"/>
          <a:stretch>
            <a:fillRect/>
          </a:stretch>
        </p:blipFill>
        <p:spPr>
          <a:xfrm>
            <a:off x="7353304" y="352327"/>
            <a:ext cx="4495799" cy="6172200"/>
          </a:xfrm>
          <a:prstGeom prst="rect">
            <a:avLst/>
          </a:prstGeom>
          <a:noFill/>
        </p:spPr>
      </p:pic>
    </p:spTree>
    <p:extLst>
      <p:ext uri="{BB962C8B-B14F-4D97-AF65-F5344CB8AC3E}">
        <p14:creationId xmlns:p14="http://schemas.microsoft.com/office/powerpoint/2010/main" val="18546074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F6CC4D-6A54-F6D3-F77C-A2FEF3AF048E}"/>
              </a:ext>
            </a:extLst>
          </p:cNvPr>
          <p:cNvSpPr>
            <a:spLocks noGrp="1"/>
          </p:cNvSpPr>
          <p:nvPr>
            <p:ph type="title"/>
          </p:nvPr>
        </p:nvSpPr>
        <p:spPr>
          <a:xfrm>
            <a:off x="429768" y="1810512"/>
            <a:ext cx="7772400" cy="4562856"/>
          </a:xfrm>
        </p:spPr>
        <p:txBody>
          <a:bodyPr anchor="b">
            <a:normAutofit/>
          </a:bodyPr>
          <a:lstStyle/>
          <a:p>
            <a:r>
              <a:rPr lang="en-US"/>
              <a:t>Getting Started with Microsoft BotFramework</a:t>
            </a:r>
          </a:p>
        </p:txBody>
      </p:sp>
      <p:sp>
        <p:nvSpPr>
          <p:cNvPr id="7" name="Text Placeholder 2">
            <a:extLst>
              <a:ext uri="{FF2B5EF4-FFF2-40B4-BE49-F238E27FC236}">
                <a16:creationId xmlns:a16="http://schemas.microsoft.com/office/drawing/2014/main" id="{7F12AA1F-E771-B930-C96B-102D12B73F33}"/>
              </a:ext>
            </a:extLst>
          </p:cNvPr>
          <p:cNvSpPr>
            <a:spLocks noGrp="1"/>
          </p:cNvSpPr>
          <p:nvPr>
            <p:ph type="body" idx="1"/>
          </p:nvPr>
        </p:nvSpPr>
        <p:spPr>
          <a:xfrm>
            <a:off x="429768" y="429768"/>
            <a:ext cx="7772400" cy="786384"/>
          </a:xfrm>
        </p:spPr>
        <p:txBody>
          <a:bodyPr/>
          <a:lstStyle/>
          <a:p>
            <a:endParaRPr lang="en-US"/>
          </a:p>
        </p:txBody>
      </p:sp>
    </p:spTree>
    <p:extLst>
      <p:ext uri="{BB962C8B-B14F-4D97-AF65-F5344CB8AC3E}">
        <p14:creationId xmlns:p14="http://schemas.microsoft.com/office/powerpoint/2010/main" val="27844024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A0E61-8137-838B-FEE0-547945BE7B06}"/>
              </a:ext>
            </a:extLst>
          </p:cNvPr>
          <p:cNvSpPr>
            <a:spLocks noGrp="1"/>
          </p:cNvSpPr>
          <p:nvPr>
            <p:ph type="title"/>
          </p:nvPr>
        </p:nvSpPr>
        <p:spPr>
          <a:xfrm>
            <a:off x="429768" y="548639"/>
            <a:ext cx="4855464" cy="1453896"/>
          </a:xfrm>
        </p:spPr>
        <p:txBody>
          <a:bodyPr vert="horz" lIns="91440" tIns="45720" rIns="91440" bIns="45720" rtlCol="0" anchor="t">
            <a:normAutofit/>
          </a:bodyPr>
          <a:lstStyle/>
          <a:p>
            <a:r>
              <a:rPr lang="en-US" b="0" kern="1200">
                <a:latin typeface="+mj-lt"/>
                <a:ea typeface="+mj-ea"/>
                <a:cs typeface="+mj-cs"/>
              </a:rPr>
              <a:t>Key Features of BotFramework</a:t>
            </a:r>
          </a:p>
        </p:txBody>
      </p:sp>
      <p:pic>
        <p:nvPicPr>
          <p:cNvPr id="4" name="Content Placeholder 3" descr="laptop computer and message symbol on screen">
            <a:extLst>
              <a:ext uri="{FF2B5EF4-FFF2-40B4-BE49-F238E27FC236}">
                <a16:creationId xmlns:a16="http://schemas.microsoft.com/office/drawing/2014/main" id="{02D93C2C-8246-4936-A01A-140C0D675378}"/>
              </a:ext>
            </a:extLst>
          </p:cNvPr>
          <p:cNvPicPr>
            <a:picLocks noGrp="1" noChangeAspect="1"/>
          </p:cNvPicPr>
          <p:nvPr>
            <p:ph type="pic" sz="quarter" idx="13"/>
          </p:nvPr>
        </p:nvPicPr>
        <p:blipFill>
          <a:blip r:embed="rId3"/>
          <a:srcRect l="21084" r="3" b="3"/>
          <a:stretch>
            <a:fillRect/>
          </a:stretch>
        </p:blipFill>
        <p:spPr>
          <a:xfrm>
            <a:off x="510075" y="2293496"/>
            <a:ext cx="4775158" cy="4039043"/>
          </a:xfrm>
          <a:prstGeom prst="rect">
            <a:avLst/>
          </a:prstGeom>
          <a:noFill/>
        </p:spPr>
      </p:pic>
      <p:sp>
        <p:nvSpPr>
          <p:cNvPr id="5" name="TextBox 4">
            <a:extLst>
              <a:ext uri="{FF2B5EF4-FFF2-40B4-BE49-F238E27FC236}">
                <a16:creationId xmlns:a16="http://schemas.microsoft.com/office/drawing/2014/main" id="{FF30322F-F40A-4C79-B216-F391A4D2DCA9}"/>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549275"/>
            <a:ext cx="5585925" cy="5783263"/>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Multi-Channel Support</a:t>
            </a:r>
          </a:p>
          <a:p>
            <a:pPr marL="0" lvl="1" indent="0">
              <a:spcBef>
                <a:spcPts val="1000"/>
              </a:spcBef>
              <a:spcAft>
                <a:spcPts val="600"/>
              </a:spcAft>
              <a:buFont typeface="Arial" panose="020B0604020202020204" pitchFamily="34" charset="0"/>
              <a:buNone/>
            </a:pPr>
            <a:r>
              <a:rPr lang="en-US" sz="1400"/>
              <a:t>BotFramework supports deployment across multiple communication channels for broad user reach.</a:t>
            </a:r>
          </a:p>
          <a:p>
            <a:pPr marL="0" indent="0">
              <a:spcBef>
                <a:spcPts val="2500"/>
              </a:spcBef>
              <a:spcAft>
                <a:spcPts val="600"/>
              </a:spcAft>
              <a:buFont typeface="Arial" panose="020B0604020202020204" pitchFamily="34" charset="0"/>
              <a:buNone/>
            </a:pPr>
            <a:r>
              <a:rPr lang="en-US" sz="1400" b="1"/>
              <a:t>Integration Capabilities</a:t>
            </a:r>
          </a:p>
          <a:p>
            <a:pPr marL="0" lvl="1" indent="0">
              <a:spcBef>
                <a:spcPts val="1000"/>
              </a:spcBef>
              <a:spcAft>
                <a:spcPts val="600"/>
              </a:spcAft>
              <a:buFont typeface="Arial" panose="020B0604020202020204" pitchFamily="34" charset="0"/>
              <a:buNone/>
            </a:pPr>
            <a:r>
              <a:rPr lang="en-US" sz="1400"/>
              <a:t>The framework integrates seamlessly with diverse services and APIs to enhance chatbot functionality.</a:t>
            </a:r>
          </a:p>
          <a:p>
            <a:pPr marL="0" indent="0">
              <a:spcBef>
                <a:spcPts val="2500"/>
              </a:spcBef>
              <a:spcAft>
                <a:spcPts val="600"/>
              </a:spcAft>
              <a:buFont typeface="Arial" panose="020B0604020202020204" pitchFamily="34" charset="0"/>
              <a:buNone/>
            </a:pPr>
            <a:r>
              <a:rPr lang="en-US" sz="1400" b="1"/>
              <a:t>Dialog Management Tools</a:t>
            </a:r>
          </a:p>
          <a:p>
            <a:pPr marL="0" lvl="1" indent="0">
              <a:spcBef>
                <a:spcPts val="1000"/>
              </a:spcBef>
              <a:spcAft>
                <a:spcPts val="600"/>
              </a:spcAft>
              <a:buFont typeface="Arial" panose="020B0604020202020204" pitchFamily="34" charset="0"/>
              <a:buNone/>
            </a:pPr>
            <a:r>
              <a:rPr lang="en-US" sz="1400"/>
              <a:t>Includes tools and SDKs that simplify creation and management of conversational dialogs.</a:t>
            </a:r>
          </a:p>
          <a:p>
            <a:pPr marL="0" indent="0">
              <a:spcBef>
                <a:spcPts val="2500"/>
              </a:spcBef>
              <a:spcAft>
                <a:spcPts val="600"/>
              </a:spcAft>
              <a:buFont typeface="Arial" panose="020B0604020202020204" pitchFamily="34" charset="0"/>
              <a:buNone/>
            </a:pPr>
            <a:r>
              <a:rPr lang="en-US" sz="1400" b="1"/>
              <a:t>Scalable Architecture</a:t>
            </a:r>
          </a:p>
          <a:p>
            <a:pPr marL="0" lvl="1" indent="0">
              <a:spcBef>
                <a:spcPts val="1000"/>
              </a:spcBef>
              <a:spcAft>
                <a:spcPts val="600"/>
              </a:spcAft>
              <a:buFont typeface="Arial" panose="020B0604020202020204" pitchFamily="34" charset="0"/>
              <a:buNone/>
            </a:pPr>
            <a:r>
              <a:rPr lang="en-US" sz="1400"/>
              <a:t>Designed to scale efficiently, supporting robust chatbot deployment for varied workloads.</a:t>
            </a:r>
          </a:p>
        </p:txBody>
      </p:sp>
    </p:spTree>
    <p:extLst>
      <p:ext uri="{BB962C8B-B14F-4D97-AF65-F5344CB8AC3E}">
        <p14:creationId xmlns:p14="http://schemas.microsoft.com/office/powerpoint/2010/main" val="628195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82633-75D9-F958-C7A2-B6051AD7EA3A}"/>
              </a:ext>
            </a:extLst>
          </p:cNvPr>
          <p:cNvSpPr>
            <a:spLocks noGrp="1"/>
          </p:cNvSpPr>
          <p:nvPr>
            <p:ph type="title"/>
          </p:nvPr>
        </p:nvSpPr>
        <p:spPr>
          <a:xfrm>
            <a:off x="429768" y="548639"/>
            <a:ext cx="4855464" cy="1453896"/>
          </a:xfrm>
        </p:spPr>
        <p:txBody>
          <a:bodyPr vert="horz" lIns="91440" tIns="45720" rIns="91440" bIns="45720" rtlCol="0" anchor="t">
            <a:normAutofit/>
          </a:bodyPr>
          <a:lstStyle/>
          <a:p>
            <a:r>
              <a:rPr lang="en-US" b="0" kern="1200">
                <a:latin typeface="+mj-lt"/>
                <a:ea typeface="+mj-ea"/>
                <a:cs typeface="+mj-cs"/>
              </a:rPr>
              <a:t>Building a Basic Bot Project</a:t>
            </a:r>
          </a:p>
        </p:txBody>
      </p:sp>
      <p:pic>
        <p:nvPicPr>
          <p:cNvPr id="4" name="Content Placeholder 3" descr="Computer script on a screen">
            <a:extLst>
              <a:ext uri="{FF2B5EF4-FFF2-40B4-BE49-F238E27FC236}">
                <a16:creationId xmlns:a16="http://schemas.microsoft.com/office/drawing/2014/main" id="{4F84D2D9-57E1-4E56-B3D0-5A6AFD98345A}"/>
              </a:ext>
            </a:extLst>
          </p:cNvPr>
          <p:cNvPicPr>
            <a:picLocks noGrp="1" noChangeAspect="1"/>
          </p:cNvPicPr>
          <p:nvPr>
            <p:ph type="pic" sz="quarter" idx="13"/>
          </p:nvPr>
        </p:nvPicPr>
        <p:blipFill>
          <a:blip r:embed="rId3"/>
          <a:srcRect r="21087" b="3"/>
          <a:stretch>
            <a:fillRect/>
          </a:stretch>
        </p:blipFill>
        <p:spPr>
          <a:xfrm>
            <a:off x="510075" y="2293496"/>
            <a:ext cx="4775158" cy="4039043"/>
          </a:xfrm>
          <a:prstGeom prst="rect">
            <a:avLst/>
          </a:prstGeom>
          <a:noFill/>
        </p:spPr>
      </p:pic>
      <p:sp>
        <p:nvSpPr>
          <p:cNvPr id="5" name="TextBox 4">
            <a:extLst>
              <a:ext uri="{FF2B5EF4-FFF2-40B4-BE49-F238E27FC236}">
                <a16:creationId xmlns:a16="http://schemas.microsoft.com/office/drawing/2014/main" id="{12EF920F-2542-4531-919D-14EA1741E159}"/>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096000" y="549275"/>
            <a:ext cx="5585925" cy="5783263"/>
          </a:xfrm>
          <a:prstGeom prst="rect">
            <a:avLst/>
          </a:prstGeom>
        </p:spPr>
        <p:txBody>
          <a:bodyPr>
            <a:normAutofit/>
          </a:bodyPr>
          <a:lstStyle/>
          <a:p>
            <a:pPr marL="0" indent="0">
              <a:spcBef>
                <a:spcPts val="2500"/>
              </a:spcBef>
              <a:spcAft>
                <a:spcPts val="600"/>
              </a:spcAft>
              <a:buFont typeface="Arial" panose="020B0604020202020204" pitchFamily="34" charset="0"/>
              <a:buNone/>
            </a:pPr>
            <a:r>
              <a:rPr lang="en-US" sz="1400" b="1"/>
              <a:t>Project Initialization</a:t>
            </a:r>
          </a:p>
          <a:p>
            <a:pPr marL="0" lvl="1" indent="0">
              <a:spcBef>
                <a:spcPts val="1000"/>
              </a:spcBef>
              <a:spcAft>
                <a:spcPts val="600"/>
              </a:spcAft>
              <a:buFont typeface="Arial" panose="020B0604020202020204" pitchFamily="34" charset="0"/>
              <a:buNone/>
            </a:pPr>
            <a:r>
              <a:rPr lang="en-US" sz="1400"/>
              <a:t>Start by setting up the project environment to build a basic bot structure efficiently.</a:t>
            </a:r>
          </a:p>
          <a:p>
            <a:pPr marL="0" indent="0">
              <a:spcBef>
                <a:spcPts val="2500"/>
              </a:spcBef>
              <a:spcAft>
                <a:spcPts val="600"/>
              </a:spcAft>
              <a:buFont typeface="Arial" panose="020B0604020202020204" pitchFamily="34" charset="0"/>
              <a:buNone/>
            </a:pPr>
            <a:r>
              <a:rPr lang="en-US" sz="1400" b="1"/>
              <a:t>Coding Basic Dialogs</a:t>
            </a:r>
          </a:p>
          <a:p>
            <a:pPr marL="0" lvl="1" indent="0">
              <a:spcBef>
                <a:spcPts val="1000"/>
              </a:spcBef>
              <a:spcAft>
                <a:spcPts val="600"/>
              </a:spcAft>
              <a:buFont typeface="Arial" panose="020B0604020202020204" pitchFamily="34" charset="0"/>
              <a:buNone/>
            </a:pPr>
            <a:r>
              <a:rPr lang="en-US" sz="1400"/>
              <a:t>Develop simple dialogs that enable the bot to interact and respond to users effectively.</a:t>
            </a:r>
          </a:p>
          <a:p>
            <a:pPr marL="0" indent="0">
              <a:spcBef>
                <a:spcPts val="2500"/>
              </a:spcBef>
              <a:spcAft>
                <a:spcPts val="600"/>
              </a:spcAft>
              <a:buFont typeface="Arial" panose="020B0604020202020204" pitchFamily="34" charset="0"/>
              <a:buNone/>
            </a:pPr>
            <a:r>
              <a:rPr lang="en-US" sz="1400" b="1"/>
              <a:t>Local Testing</a:t>
            </a:r>
          </a:p>
          <a:p>
            <a:pPr marL="0" lvl="1" indent="0">
              <a:spcBef>
                <a:spcPts val="1000"/>
              </a:spcBef>
              <a:spcAft>
                <a:spcPts val="600"/>
              </a:spcAft>
              <a:buFont typeface="Arial" panose="020B0604020202020204" pitchFamily="34" charset="0"/>
              <a:buNone/>
            </a:pPr>
            <a:r>
              <a:rPr lang="en-US" sz="1400"/>
              <a:t>Test the bot locally to ensure dialogs work properly and fix any issues before deployment.</a:t>
            </a:r>
          </a:p>
          <a:p>
            <a:pPr marL="0" indent="0">
              <a:spcBef>
                <a:spcPts val="2500"/>
              </a:spcBef>
              <a:spcAft>
                <a:spcPts val="600"/>
              </a:spcAft>
              <a:buFont typeface="Arial" panose="020B0604020202020204" pitchFamily="34" charset="0"/>
              <a:buNone/>
            </a:pPr>
            <a:r>
              <a:rPr lang="en-US" sz="1400" b="1"/>
              <a:t>Deployment Preparation</a:t>
            </a:r>
          </a:p>
          <a:p>
            <a:pPr marL="0" lvl="1" indent="0">
              <a:spcBef>
                <a:spcPts val="1000"/>
              </a:spcBef>
              <a:spcAft>
                <a:spcPts val="600"/>
              </a:spcAft>
              <a:buFont typeface="Arial" panose="020B0604020202020204" pitchFamily="34" charset="0"/>
              <a:buNone/>
            </a:pPr>
            <a:r>
              <a:rPr lang="en-US" sz="1400"/>
              <a:t>Prepare the bot for deployment by finalizing code and configuring deployment settings.</a:t>
            </a:r>
          </a:p>
        </p:txBody>
      </p:sp>
    </p:spTree>
    <p:extLst>
      <p:ext uri="{BB962C8B-B14F-4D97-AF65-F5344CB8AC3E}">
        <p14:creationId xmlns:p14="http://schemas.microsoft.com/office/powerpoint/2010/main" val="19446452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F019-4153-27A0-8B30-6E1F5077E76A}"/>
              </a:ext>
            </a:extLst>
          </p:cNvPr>
          <p:cNvSpPr>
            <a:spLocks noGrp="1"/>
          </p:cNvSpPr>
          <p:nvPr>
            <p:ph type="title"/>
          </p:nvPr>
        </p:nvSpPr>
        <p:spPr>
          <a:xfrm>
            <a:off x="7644383" y="1012952"/>
            <a:ext cx="4023360" cy="1636776"/>
          </a:xfrm>
        </p:spPr>
        <p:txBody>
          <a:bodyPr vert="horz" lIns="91440" tIns="45720" rIns="91440" bIns="45720" rtlCol="0" anchor="b">
            <a:normAutofit/>
          </a:bodyPr>
          <a:lstStyle/>
          <a:p>
            <a:r>
              <a:rPr lang="en-US" sz="2600" b="0" kern="1200">
                <a:latin typeface="+mj-lt"/>
                <a:ea typeface="+mj-ea"/>
                <a:cs typeface="+mj-cs"/>
              </a:rPr>
              <a:t>Introduction to Conversational Language Understanding (CLU)</a:t>
            </a:r>
          </a:p>
        </p:txBody>
      </p:sp>
      <p:pic>
        <p:nvPicPr>
          <p:cNvPr id="4" name="Content Placeholder 3" descr="A variety of ways to communicate and think electronically">
            <a:extLst>
              <a:ext uri="{FF2B5EF4-FFF2-40B4-BE49-F238E27FC236}">
                <a16:creationId xmlns:a16="http://schemas.microsoft.com/office/drawing/2014/main" id="{4C9B78F3-E396-432E-8317-C1161FA76B63}"/>
              </a:ext>
            </a:extLst>
          </p:cNvPr>
          <p:cNvPicPr>
            <a:picLocks noGrp="1" noChangeAspect="1"/>
          </p:cNvPicPr>
          <p:nvPr>
            <p:ph type="pic" sz="quarter" idx="14"/>
          </p:nvPr>
        </p:nvPicPr>
        <p:blipFill>
          <a:blip r:embed="rId3"/>
          <a:srcRect l="27918" r="10799" b="-1"/>
          <a:stretch>
            <a:fillRect/>
          </a:stretch>
        </p:blipFill>
        <p:spPr>
          <a:xfrm>
            <a:off x="342901" y="345109"/>
            <a:ext cx="6714969" cy="6163508"/>
          </a:xfrm>
          <a:prstGeom prst="rect">
            <a:avLst/>
          </a:prstGeom>
          <a:noFill/>
        </p:spPr>
      </p:pic>
      <p:sp>
        <p:nvSpPr>
          <p:cNvPr id="5" name="TextBox 4">
            <a:extLst>
              <a:ext uri="{FF2B5EF4-FFF2-40B4-BE49-F238E27FC236}">
                <a16:creationId xmlns:a16="http://schemas.microsoft.com/office/drawing/2014/main" id="{CE1D285A-F042-44C1-8087-50304391C440}"/>
              </a:ext>
            </a:extLst>
          </p:cNvPr>
          <p:cNvSpPr txBox="1"/>
          <p:nvPr>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644384" y="2896616"/>
            <a:ext cx="4023360" cy="3364992"/>
          </a:xfrm>
          <a:prstGeom prst="rect">
            <a:avLst/>
          </a:prstGeom>
        </p:spPr>
        <p:txBody>
          <a:bodyPr>
            <a:normAutofit/>
          </a:bodyPr>
          <a:lstStyle/>
          <a:p>
            <a:pPr marL="0" indent="0">
              <a:spcBef>
                <a:spcPts val="2500"/>
              </a:spcBef>
              <a:spcAft>
                <a:spcPts val="600"/>
              </a:spcAft>
              <a:buFont typeface="+mj-lt"/>
              <a:buNone/>
            </a:pPr>
            <a:r>
              <a:rPr lang="en-US" sz="1300" b="1"/>
              <a:t>Machine Learning Interpretation</a:t>
            </a:r>
          </a:p>
          <a:p>
            <a:pPr marL="0" lvl="1" indent="0">
              <a:spcBef>
                <a:spcPts val="1000"/>
              </a:spcBef>
              <a:spcAft>
                <a:spcPts val="600"/>
              </a:spcAft>
              <a:buFont typeface="+mj-lt"/>
              <a:buNone/>
            </a:pPr>
            <a:r>
              <a:rPr lang="en-US" sz="1300"/>
              <a:t>CLU employs machine learning to analyze and understand human language inputs effectively.</a:t>
            </a:r>
          </a:p>
          <a:p>
            <a:pPr marL="0" indent="0">
              <a:spcBef>
                <a:spcPts val="2500"/>
              </a:spcBef>
              <a:spcAft>
                <a:spcPts val="600"/>
              </a:spcAft>
              <a:buFont typeface="+mj-lt"/>
              <a:buNone/>
            </a:pPr>
            <a:r>
              <a:rPr lang="en-US" sz="1300" b="1"/>
              <a:t>Intent Identification</a:t>
            </a:r>
          </a:p>
          <a:p>
            <a:pPr marL="0" lvl="1" indent="0">
              <a:spcBef>
                <a:spcPts val="1000"/>
              </a:spcBef>
              <a:spcAft>
                <a:spcPts val="600"/>
              </a:spcAft>
              <a:buFont typeface="+mj-lt"/>
              <a:buNone/>
            </a:pPr>
            <a:r>
              <a:rPr lang="en-US" sz="1300"/>
              <a:t>CLU identifies user intents to understand the purpose behind language inputs accurately.</a:t>
            </a:r>
          </a:p>
          <a:p>
            <a:pPr marL="0" indent="0">
              <a:spcBef>
                <a:spcPts val="2500"/>
              </a:spcBef>
              <a:spcAft>
                <a:spcPts val="600"/>
              </a:spcAft>
              <a:buFont typeface="+mj-lt"/>
              <a:buNone/>
            </a:pPr>
            <a:r>
              <a:rPr lang="en-US" sz="1300" b="1"/>
              <a:t>Entity Extraction</a:t>
            </a:r>
          </a:p>
          <a:p>
            <a:pPr marL="0" lvl="1" indent="0">
              <a:spcBef>
                <a:spcPts val="1000"/>
              </a:spcBef>
              <a:spcAft>
                <a:spcPts val="600"/>
              </a:spcAft>
              <a:buFont typeface="+mj-lt"/>
              <a:buNone/>
            </a:pPr>
            <a:r>
              <a:rPr lang="en-US" sz="1300"/>
              <a:t>CLU extracts relevant entities from language to capture critical information within conversations.</a:t>
            </a:r>
          </a:p>
        </p:txBody>
      </p:sp>
    </p:spTree>
    <p:extLst>
      <p:ext uri="{BB962C8B-B14F-4D97-AF65-F5344CB8AC3E}">
        <p14:creationId xmlns:p14="http://schemas.microsoft.com/office/powerpoint/2010/main" val="26879606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DuneVTI">
  <a:themeElements>
    <a:clrScheme name="Dune Palette">
      <a:dk1>
        <a:srgbClr val="131313"/>
      </a:dk1>
      <a:lt1>
        <a:sysClr val="window" lastClr="FFFFFF"/>
      </a:lt1>
      <a:dk2>
        <a:srgbClr val="203430"/>
      </a:dk2>
      <a:lt2>
        <a:srgbClr val="F0EDE6"/>
      </a:lt2>
      <a:accent1>
        <a:srgbClr val="A57361"/>
      </a:accent1>
      <a:accent2>
        <a:srgbClr val="CD9979"/>
      </a:accent2>
      <a:accent3>
        <a:srgbClr val="4E6C67"/>
      </a:accent3>
      <a:accent4>
        <a:srgbClr val="BA958C"/>
      </a:accent4>
      <a:accent5>
        <a:srgbClr val="A08C60"/>
      </a:accent5>
      <a:accent6>
        <a:srgbClr val="956969"/>
      </a:accent6>
      <a:hlink>
        <a:srgbClr val="B0685E"/>
      </a:hlink>
      <a:folHlink>
        <a:srgbClr val="5E827E"/>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une_win32_DN_v2" id="{97A7A9A4-5677-45E2-BAC9-3A76DA18A86D}" vid="{E1353FFA-7ECE-4894-957E-EAB589AB12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TotalTime>
  <Words>1431</Words>
  <Application>Microsoft Office PowerPoint</Application>
  <PresentationFormat>Widescreen</PresentationFormat>
  <Paragraphs>142</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Aptos</vt:lpstr>
      <vt:lpstr>Arial</vt:lpstr>
      <vt:lpstr>Neue Haas Grotesk Text Pro</vt:lpstr>
      <vt:lpstr>DuneVTI</vt:lpstr>
      <vt:lpstr>Building an Intelligent Chatbot With Microsoft Bot Framework and Conversational Language Understanding</vt:lpstr>
      <vt:lpstr>Project Framework</vt:lpstr>
      <vt:lpstr>Introduction to Chatbots and Conversational AI</vt:lpstr>
      <vt:lpstr>Definition and Types of Chatbots</vt:lpstr>
      <vt:lpstr>Overview of the Chatbot Development Lifecycle</vt:lpstr>
      <vt:lpstr>Getting Started with Microsoft BotFramework</vt:lpstr>
      <vt:lpstr>Key Features of BotFramework</vt:lpstr>
      <vt:lpstr>Building a Basic Bot Project</vt:lpstr>
      <vt:lpstr>Introduction to Conversational Language Understanding (CLU)</vt:lpstr>
      <vt:lpstr>Training and Deploying CLU Models</vt:lpstr>
      <vt:lpstr>Connecting CLU with BotFramework</vt:lpstr>
      <vt:lpstr>Creating Intents and Entities</vt:lpstr>
      <vt:lpstr>Debugging and Testing the Chatbot</vt:lpstr>
      <vt:lpstr>Deploying to Azure and Other Channels</vt:lpstr>
      <vt:lpstr>Monitoring Bot Performance and Analytics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Phil Ok</dc:creator>
  <cp:lastModifiedBy>Phil Ok</cp:lastModifiedBy>
  <cp:revision>2</cp:revision>
  <dcterms:created xsi:type="dcterms:W3CDTF">2025-11-11T16:06:02Z</dcterms:created>
  <dcterms:modified xsi:type="dcterms:W3CDTF">2025-11-11T16:50:20Z</dcterms:modified>
</cp:coreProperties>
</file>

<file path=docProps/thumbnail.jpeg>
</file>